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71" r:id="rId15"/>
    <p:sldId id="270" r:id="rId16"/>
    <p:sldId id="268" r:id="rId17"/>
    <p:sldId id="272" r:id="rId18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995" autoAdjust="0"/>
  </p:normalViewPr>
  <p:slideViewPr>
    <p:cSldViewPr>
      <p:cViewPr varScale="1">
        <p:scale>
          <a:sx n="59" d="100"/>
          <a:sy n="5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48CB9-C70C-48CD-93ED-457700802A8F}" type="datetimeFigureOut">
              <a:rPr lang="nl-BE" smtClean="0"/>
              <a:t>11/01/2019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F0A9C-FBE1-4CA2-9A16-7295D937E4E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49929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F0A9C-FBE1-4CA2-9A16-7295D937E4E6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91630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Wat hoort bij elkaar?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F0A9C-FBE1-4CA2-9A16-7295D937E4E6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65147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Wat hoort bij elkaar?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F0A9C-FBE1-4CA2-9A16-7295D937E4E6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65147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P. heeft </a:t>
            </a:r>
            <a:r>
              <a:rPr lang="nl-NL" dirty="0" err="1" smtClean="0"/>
              <a:t>Galatea</a:t>
            </a:r>
            <a:r>
              <a:rPr lang="nl-NL" dirty="0" smtClean="0"/>
              <a:t> met de</a:t>
            </a:r>
            <a:r>
              <a:rPr lang="nl-NL" baseline="0" dirty="0" smtClean="0"/>
              <a:t> natuur rondom zich vergeleken. Waarmee vergelijkt hij zichzelf uiteindelijk?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F0A9C-FBE1-4CA2-9A16-7295D937E4E6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65147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P. heeft </a:t>
            </a:r>
            <a:r>
              <a:rPr lang="nl-NL" dirty="0" err="1" smtClean="0"/>
              <a:t>Galatea</a:t>
            </a:r>
            <a:r>
              <a:rPr lang="nl-NL" dirty="0" smtClean="0"/>
              <a:t> met de</a:t>
            </a:r>
            <a:r>
              <a:rPr lang="nl-NL" baseline="0" dirty="0" smtClean="0"/>
              <a:t> natuur rondom zich vergeleken. Waarmee vergelijkt hij zichzelf uiteindelijk? (met de Etna en al het vuur dat de vulkaan bevat)</a:t>
            </a:r>
          </a:p>
          <a:p>
            <a:r>
              <a:rPr lang="nl-NL" baseline="0" dirty="0" smtClean="0"/>
              <a:t>Welke onheilspellende voorbode zit er in deze vergelijking? (ook P. kan ieder moment woest uitbarsten)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F0A9C-FBE1-4CA2-9A16-7295D937E4E6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65147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Hoe versterkt </a:t>
            </a:r>
            <a:r>
              <a:rPr lang="nl-NL" dirty="0" err="1" smtClean="0"/>
              <a:t>Polyphemus</a:t>
            </a:r>
            <a:r>
              <a:rPr lang="nl-NL" dirty="0" smtClean="0"/>
              <a:t> zijn krachtige boodschap nog door stijlfiguren?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F0A9C-FBE1-4CA2-9A16-7295D937E4E6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65147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nl-NL" dirty="0" smtClean="0"/>
              <a:t>v 865-866: klanken: v en s : klinkt als schuimbekken van woede – t</a:t>
            </a:r>
            <a:r>
              <a:rPr lang="nl-NL" baseline="0" dirty="0" smtClean="0"/>
              <a:t> en </a:t>
            </a:r>
            <a:r>
              <a:rPr lang="nl-NL" dirty="0" smtClean="0"/>
              <a:t>p:</a:t>
            </a:r>
            <a:r>
              <a:rPr lang="nl-NL" baseline="0" dirty="0" smtClean="0"/>
              <a:t> harde klanken </a:t>
            </a:r>
          </a:p>
          <a:p>
            <a:pPr marL="228600" indent="-228600">
              <a:buAutoNum type="arabicParenR"/>
            </a:pPr>
            <a:r>
              <a:rPr lang="nl-NL" baseline="0" dirty="0" smtClean="0"/>
              <a:t>v 867 wordt bijna helemaal aan elkaar gelezen</a:t>
            </a:r>
          </a:p>
          <a:p>
            <a:pPr marL="228600" indent="-228600">
              <a:buAutoNum type="arabicParenR"/>
            </a:pPr>
            <a:r>
              <a:rPr lang="nl-NL" baseline="0" dirty="0" smtClean="0"/>
              <a:t>v 868-869: enjambement: </a:t>
            </a:r>
            <a:r>
              <a:rPr lang="nl-NL" baseline="0" dirty="0" smtClean="0"/>
              <a:t>heftige woordenstroom – loopt onhoudbaar over </a:t>
            </a:r>
            <a:r>
              <a:rPr lang="nl-NL" baseline="0" dirty="0" smtClean="0"/>
              <a:t>&gt; valt stil na </a:t>
            </a:r>
            <a:r>
              <a:rPr lang="nl-NL" baseline="0" dirty="0" err="1" smtClean="0"/>
              <a:t>meo</a:t>
            </a:r>
            <a:endParaRPr lang="nl-NL" baseline="0" dirty="0" smtClean="0"/>
          </a:p>
          <a:p>
            <a:pPr marL="228600" indent="-228600">
              <a:buAutoNum type="arabicParenR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F0A9C-FBE1-4CA2-9A16-7295D937E4E6}" type="slidenum">
              <a:rPr lang="nl-BE" smtClean="0"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65147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Vervolg vertellen.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F0A9C-FBE1-4CA2-9A16-7295D937E4E6}" type="slidenum">
              <a:rPr lang="nl-BE" smtClean="0"/>
              <a:t>17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78158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Boos</a:t>
            </a:r>
            <a:r>
              <a:rPr lang="nl-BE" baseline="0" dirty="0" smtClean="0"/>
              <a:t> lezen. Wat valt op? (harde klanken; de gedachte aan </a:t>
            </a:r>
            <a:r>
              <a:rPr lang="nl-BE" baseline="0" dirty="0" err="1" smtClean="0"/>
              <a:t>Acis</a:t>
            </a:r>
            <a:r>
              <a:rPr lang="nl-BE" baseline="0" dirty="0" smtClean="0"/>
              <a:t> maakt </a:t>
            </a:r>
            <a:r>
              <a:rPr lang="nl-BE" baseline="0" dirty="0" err="1" smtClean="0"/>
              <a:t>Polyphemus</a:t>
            </a:r>
            <a:r>
              <a:rPr lang="nl-BE" baseline="0" dirty="0" smtClean="0"/>
              <a:t> woest)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F0A9C-FBE1-4CA2-9A16-7295D937E4E6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6514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Tijd?</a:t>
            </a:r>
            <a:r>
              <a:rPr lang="nl-BE" baseline="0" dirty="0" smtClean="0"/>
              <a:t> Futurum s. → P. is zeker van wat hij zal doen!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F0A9C-FBE1-4CA2-9A16-7295D937E4E6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6514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Tijd?</a:t>
            </a:r>
            <a:r>
              <a:rPr lang="nl-BE" baseline="0" dirty="0" smtClean="0"/>
              <a:t> opnieuw futurum s.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F0A9C-FBE1-4CA2-9A16-7295D937E4E6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6514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Wat</a:t>
            </a:r>
            <a:r>
              <a:rPr lang="nl-BE" baseline="0" dirty="0" smtClean="0"/>
              <a:t> hoort bij elkaar?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F0A9C-FBE1-4CA2-9A16-7295D937E4E6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6514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Wat</a:t>
            </a:r>
            <a:r>
              <a:rPr lang="nl-BE" baseline="0" dirty="0" smtClean="0"/>
              <a:t> hoort bij elkaar? Breed hyperbaton. Hoe onderstreept dit de inhoud</a:t>
            </a:r>
            <a:r>
              <a:rPr lang="nl-BE" baseline="0" dirty="0" smtClean="0"/>
              <a:t>? (ledematen van </a:t>
            </a:r>
            <a:r>
              <a:rPr lang="nl-BE" baseline="0" dirty="0" err="1" smtClean="0"/>
              <a:t>Acis</a:t>
            </a:r>
            <a:r>
              <a:rPr lang="nl-BE" baseline="0" dirty="0" smtClean="0"/>
              <a:t> liggen wijd verspreid in zee)</a:t>
            </a:r>
          </a:p>
          <a:p>
            <a:r>
              <a:rPr lang="nl-BE" baseline="0" dirty="0" smtClean="0"/>
              <a:t>Sic se </a:t>
            </a:r>
            <a:r>
              <a:rPr lang="nl-BE" baseline="0" dirty="0" err="1" smtClean="0"/>
              <a:t>tibi</a:t>
            </a:r>
            <a:r>
              <a:rPr lang="nl-BE" baseline="0" dirty="0" smtClean="0"/>
              <a:t> </a:t>
            </a:r>
            <a:r>
              <a:rPr lang="nl-BE" baseline="0" dirty="0" err="1" smtClean="0"/>
              <a:t>misceat</a:t>
            </a:r>
            <a:r>
              <a:rPr lang="nl-BE" baseline="0" dirty="0" smtClean="0"/>
              <a:t>: sarcastische kant van P. komt boven!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F0A9C-FBE1-4CA2-9A16-7295D937E4E6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6514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F0A9C-FBE1-4CA2-9A16-7295D937E4E6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6514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Wat hoort bij elkaar?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F0A9C-FBE1-4CA2-9A16-7295D937E4E6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6514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Wat hoort </a:t>
            </a:r>
            <a:r>
              <a:rPr lang="nl-BE" smtClean="0"/>
              <a:t>bij elkaar?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F0A9C-FBE1-4CA2-9A16-7295D937E4E6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6514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6503-1D46-45DF-9A7B-0074579CEF5C}" type="datetimeFigureOut">
              <a:rPr lang="nl-BE" smtClean="0"/>
              <a:t>11/01/2019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9D54-8965-40C6-A38B-A06A82CA04E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5506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6503-1D46-45DF-9A7B-0074579CEF5C}" type="datetimeFigureOut">
              <a:rPr lang="nl-BE" smtClean="0"/>
              <a:t>11/01/2019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9D54-8965-40C6-A38B-A06A82CA04E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004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6503-1D46-45DF-9A7B-0074579CEF5C}" type="datetimeFigureOut">
              <a:rPr lang="nl-BE" smtClean="0"/>
              <a:t>11/01/2019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9D54-8965-40C6-A38B-A06A82CA04E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856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6503-1D46-45DF-9A7B-0074579CEF5C}" type="datetimeFigureOut">
              <a:rPr lang="nl-BE" smtClean="0"/>
              <a:t>11/01/2019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9D54-8965-40C6-A38B-A06A82CA04E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9126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6503-1D46-45DF-9A7B-0074579CEF5C}" type="datetimeFigureOut">
              <a:rPr lang="nl-BE" smtClean="0"/>
              <a:t>11/01/2019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9D54-8965-40C6-A38B-A06A82CA04E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28291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6503-1D46-45DF-9A7B-0074579CEF5C}" type="datetimeFigureOut">
              <a:rPr lang="nl-BE" smtClean="0"/>
              <a:t>11/01/2019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9D54-8965-40C6-A38B-A06A82CA04E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77158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6503-1D46-45DF-9A7B-0074579CEF5C}" type="datetimeFigureOut">
              <a:rPr lang="nl-BE" smtClean="0"/>
              <a:t>11/01/2019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9D54-8965-40C6-A38B-A06A82CA04E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7645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6503-1D46-45DF-9A7B-0074579CEF5C}" type="datetimeFigureOut">
              <a:rPr lang="nl-BE" smtClean="0"/>
              <a:t>11/01/2019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9D54-8965-40C6-A38B-A06A82CA04E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16734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6503-1D46-45DF-9A7B-0074579CEF5C}" type="datetimeFigureOut">
              <a:rPr lang="nl-BE" smtClean="0"/>
              <a:t>11/01/2019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9D54-8965-40C6-A38B-A06A82CA04E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97505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6503-1D46-45DF-9A7B-0074579CEF5C}" type="datetimeFigureOut">
              <a:rPr lang="nl-BE" smtClean="0"/>
              <a:t>11/01/2019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9D54-8965-40C6-A38B-A06A82CA04E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32385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6503-1D46-45DF-9A7B-0074579CEF5C}" type="datetimeFigureOut">
              <a:rPr lang="nl-BE" smtClean="0"/>
              <a:t>11/01/2019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19D54-8965-40C6-A38B-A06A82CA04E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22358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56503-1D46-45DF-9A7B-0074579CEF5C}" type="datetimeFigureOut">
              <a:rPr lang="nl-BE" smtClean="0"/>
              <a:t>11/01/2019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19D54-8965-40C6-A38B-A06A82CA04E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018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1026" name="Picture 2" descr="Gerelateerde afbeeldi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33"/>
          <a:stretch/>
        </p:blipFill>
        <p:spPr bwMode="auto">
          <a:xfrm>
            <a:off x="1115616" y="-850541"/>
            <a:ext cx="6912768" cy="770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5445224"/>
            <a:ext cx="7772400" cy="1226567"/>
          </a:xfrm>
        </p:spPr>
        <p:txBody>
          <a:bodyPr>
            <a:normAutofit/>
          </a:bodyPr>
          <a:lstStyle/>
          <a:p>
            <a:r>
              <a:rPr lang="nl-BE" sz="3200" b="1" dirty="0" smtClean="0">
                <a:solidFill>
                  <a:schemeClr val="bg1"/>
                </a:solidFill>
              </a:rPr>
              <a:t>Viscera </a:t>
            </a:r>
            <a:r>
              <a:rPr lang="nl-BE" sz="3200" b="1" dirty="0" err="1" smtClean="0">
                <a:solidFill>
                  <a:schemeClr val="bg1"/>
                </a:solidFill>
              </a:rPr>
              <a:t>viva</a:t>
            </a:r>
            <a:r>
              <a:rPr lang="nl-BE" sz="3200" b="1" dirty="0" smtClean="0">
                <a:solidFill>
                  <a:schemeClr val="bg1"/>
                </a:solidFill>
              </a:rPr>
              <a:t> </a:t>
            </a:r>
            <a:r>
              <a:rPr lang="nl-BE" sz="3200" b="1" dirty="0" err="1" smtClean="0">
                <a:solidFill>
                  <a:schemeClr val="bg1"/>
                </a:solidFill>
              </a:rPr>
              <a:t>traham</a:t>
            </a:r>
            <a:r>
              <a:rPr lang="nl-BE" sz="3200" b="1" dirty="0" smtClean="0">
                <a:solidFill>
                  <a:schemeClr val="bg1"/>
                </a:solidFill>
              </a:rPr>
              <a:t/>
            </a:r>
            <a:br>
              <a:rPr lang="nl-BE" sz="3200" b="1" dirty="0" smtClean="0">
                <a:solidFill>
                  <a:schemeClr val="bg1"/>
                </a:solidFill>
              </a:rPr>
            </a:br>
            <a:r>
              <a:rPr lang="nl-BE" sz="3200" b="1" i="1" dirty="0" smtClean="0">
                <a:solidFill>
                  <a:schemeClr val="bg1"/>
                </a:solidFill>
              </a:rPr>
              <a:t>Met</a:t>
            </a:r>
            <a:r>
              <a:rPr lang="nl-BE" sz="3200" b="1" dirty="0" smtClean="0">
                <a:solidFill>
                  <a:schemeClr val="bg1"/>
                </a:solidFill>
              </a:rPr>
              <a:t>.13.859-869</a:t>
            </a:r>
            <a:endParaRPr lang="nl-BE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2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3000" dirty="0" err="1"/>
              <a:t>Viscera</a:t>
            </a:r>
            <a:r>
              <a:rPr lang="fr-FR" sz="3000" dirty="0"/>
              <a:t> </a:t>
            </a:r>
            <a:r>
              <a:rPr lang="fr-FR" sz="3000" dirty="0" err="1"/>
              <a:t>viva</a:t>
            </a:r>
            <a:r>
              <a:rPr lang="fr-FR" sz="3000" dirty="0"/>
              <a:t> </a:t>
            </a:r>
            <a:r>
              <a:rPr lang="fr-FR" sz="3000" dirty="0" err="1"/>
              <a:t>traham</a:t>
            </a:r>
            <a:r>
              <a:rPr lang="fr-FR" sz="3000" dirty="0"/>
              <a:t> </a:t>
            </a:r>
            <a:r>
              <a:rPr lang="fr-FR" sz="3000" dirty="0" err="1"/>
              <a:t>divulsaque</a:t>
            </a:r>
            <a:r>
              <a:rPr lang="fr-FR" sz="3000" dirty="0"/>
              <a:t> </a:t>
            </a:r>
            <a:r>
              <a:rPr lang="fr-FR" sz="3000" dirty="0" err="1"/>
              <a:t>membra</a:t>
            </a:r>
            <a:r>
              <a:rPr lang="fr-FR" sz="3000" dirty="0"/>
              <a:t> per agros</a:t>
            </a:r>
            <a:br>
              <a:rPr lang="fr-FR" sz="3000" dirty="0"/>
            </a:br>
            <a:r>
              <a:rPr lang="fr-FR" sz="3000" dirty="0" err="1"/>
              <a:t>perque</a:t>
            </a:r>
            <a:r>
              <a:rPr lang="fr-FR" sz="3000" dirty="0"/>
              <a:t> tuas </a:t>
            </a:r>
            <a:r>
              <a:rPr lang="fr-FR" sz="3000" dirty="0" err="1"/>
              <a:t>spargam</a:t>
            </a:r>
            <a:r>
              <a:rPr lang="fr-FR" sz="3000" dirty="0"/>
              <a:t> (sic se </a:t>
            </a:r>
            <a:r>
              <a:rPr lang="fr-FR" sz="3000" dirty="0" err="1"/>
              <a:t>tibi</a:t>
            </a:r>
            <a:r>
              <a:rPr lang="fr-FR" sz="3000" dirty="0"/>
              <a:t> </a:t>
            </a:r>
            <a:r>
              <a:rPr lang="fr-FR" sz="3000" dirty="0" err="1"/>
              <a:t>misceat</a:t>
            </a:r>
            <a:r>
              <a:rPr lang="fr-FR" sz="3000" dirty="0"/>
              <a:t>!) </a:t>
            </a:r>
            <a:r>
              <a:rPr lang="fr-FR" sz="3000" dirty="0" err="1"/>
              <a:t>undas</a:t>
            </a:r>
            <a:r>
              <a:rPr lang="fr-FR" sz="3000" dirty="0"/>
              <a:t>.</a:t>
            </a:r>
            <a:br>
              <a:rPr lang="fr-FR" sz="3000" dirty="0"/>
            </a:br>
            <a:r>
              <a:rPr lang="fr-FR" sz="3000" dirty="0" err="1"/>
              <a:t>Uror</a:t>
            </a:r>
            <a:r>
              <a:rPr lang="fr-FR" sz="3000" dirty="0"/>
              <a:t> </a:t>
            </a:r>
            <a:r>
              <a:rPr lang="fr-FR" sz="3000" dirty="0" err="1"/>
              <a:t>enim</a:t>
            </a:r>
            <a:r>
              <a:rPr lang="fr-FR" sz="3000" dirty="0"/>
              <a:t>, </a:t>
            </a:r>
            <a:r>
              <a:rPr lang="fr-FR" sz="3000" dirty="0" err="1">
                <a:solidFill>
                  <a:srgbClr val="0070C0"/>
                </a:solidFill>
              </a:rPr>
              <a:t>laesus</a:t>
            </a:r>
            <a:r>
              <a:rPr lang="fr-FR" sz="3000" dirty="0" err="1"/>
              <a:t>que</a:t>
            </a:r>
            <a:r>
              <a:rPr lang="fr-FR" sz="3000" dirty="0"/>
              <a:t> </a:t>
            </a:r>
            <a:r>
              <a:rPr lang="fr-FR" sz="3000" dirty="0" err="1"/>
              <a:t>exaestuat</a:t>
            </a:r>
            <a:r>
              <a:rPr lang="fr-FR" sz="3000" dirty="0"/>
              <a:t> </a:t>
            </a:r>
            <a:r>
              <a:rPr lang="fr-FR" sz="3000" dirty="0" err="1"/>
              <a:t>acrius</a:t>
            </a:r>
            <a:r>
              <a:rPr lang="fr-FR" sz="3000" dirty="0"/>
              <a:t> </a:t>
            </a:r>
            <a:r>
              <a:rPr lang="fr-FR" sz="3000" b="1" dirty="0" err="1">
                <a:solidFill>
                  <a:srgbClr val="0070C0"/>
                </a:solidFill>
              </a:rPr>
              <a:t>ignis</a:t>
            </a:r>
            <a:r>
              <a:rPr lang="fr-FR" sz="3000" dirty="0"/>
              <a:t>,</a:t>
            </a:r>
            <a:br>
              <a:rPr lang="fr-FR" sz="3000" dirty="0"/>
            </a:br>
            <a:r>
              <a:rPr lang="fr-FR" sz="3000" dirty="0" err="1">
                <a:solidFill>
                  <a:schemeClr val="bg1"/>
                </a:solidFill>
              </a:rPr>
              <a:t>cumque</a:t>
            </a:r>
            <a:r>
              <a:rPr lang="fr-FR" sz="3000" dirty="0">
                <a:solidFill>
                  <a:schemeClr val="bg1"/>
                </a:solidFill>
              </a:rPr>
              <a:t> suis </a:t>
            </a:r>
            <a:r>
              <a:rPr lang="fr-FR" sz="3000" dirty="0" err="1">
                <a:solidFill>
                  <a:schemeClr val="bg1"/>
                </a:solidFill>
              </a:rPr>
              <a:t>videor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translatam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viribus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Aetnen</a:t>
            </a:r>
            <a:r>
              <a:rPr lang="fr-FR" sz="3000" dirty="0">
                <a:solidFill>
                  <a:schemeClr val="bg1"/>
                </a:solidFill>
              </a:rPr>
              <a:t/>
            </a:r>
            <a:br>
              <a:rPr lang="fr-FR" sz="3000" dirty="0">
                <a:solidFill>
                  <a:schemeClr val="bg1"/>
                </a:solidFill>
              </a:rPr>
            </a:br>
            <a:r>
              <a:rPr lang="fr-FR" sz="3000" dirty="0" err="1">
                <a:solidFill>
                  <a:schemeClr val="bg1"/>
                </a:solidFill>
              </a:rPr>
              <a:t>pectore</a:t>
            </a:r>
            <a:r>
              <a:rPr lang="fr-FR" sz="3000" dirty="0">
                <a:solidFill>
                  <a:schemeClr val="bg1"/>
                </a:solidFill>
              </a:rPr>
              <a:t> ferre </a:t>
            </a:r>
            <a:r>
              <a:rPr lang="fr-FR" sz="3000" dirty="0" err="1">
                <a:solidFill>
                  <a:schemeClr val="bg1"/>
                </a:solidFill>
              </a:rPr>
              <a:t>meo</a:t>
            </a:r>
            <a:r>
              <a:rPr lang="fr-FR" sz="3000" dirty="0">
                <a:solidFill>
                  <a:schemeClr val="bg1"/>
                </a:solidFill>
              </a:rPr>
              <a:t>, nec tu, </a:t>
            </a:r>
            <a:r>
              <a:rPr lang="fr-FR" sz="3000" dirty="0" err="1">
                <a:solidFill>
                  <a:schemeClr val="bg1"/>
                </a:solidFill>
              </a:rPr>
              <a:t>Galatea</a:t>
            </a:r>
            <a:r>
              <a:rPr lang="fr-FR" sz="3000" dirty="0">
                <a:solidFill>
                  <a:schemeClr val="bg1"/>
                </a:solidFill>
              </a:rPr>
              <a:t>, </a:t>
            </a:r>
            <a:r>
              <a:rPr lang="fr-FR" sz="3000" dirty="0" err="1">
                <a:solidFill>
                  <a:schemeClr val="bg1"/>
                </a:solidFill>
              </a:rPr>
              <a:t>moveris</a:t>
            </a:r>
            <a:r>
              <a:rPr lang="fr-FR" sz="3000" dirty="0">
                <a:solidFill>
                  <a:schemeClr val="bg1"/>
                </a:solidFill>
              </a:rPr>
              <a:t>."</a:t>
            </a:r>
            <a:br>
              <a:rPr lang="fr-FR" sz="3000" dirty="0">
                <a:solidFill>
                  <a:schemeClr val="bg1"/>
                </a:solidFill>
              </a:rPr>
            </a:br>
            <a:endParaRPr lang="nl-BE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862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3000" dirty="0" err="1"/>
              <a:t>Viscera</a:t>
            </a:r>
            <a:r>
              <a:rPr lang="fr-FR" sz="3000" dirty="0"/>
              <a:t> </a:t>
            </a:r>
            <a:r>
              <a:rPr lang="fr-FR" sz="3000" dirty="0" err="1"/>
              <a:t>viva</a:t>
            </a:r>
            <a:r>
              <a:rPr lang="fr-FR" sz="3000" dirty="0"/>
              <a:t> </a:t>
            </a:r>
            <a:r>
              <a:rPr lang="fr-FR" sz="3000" dirty="0" err="1"/>
              <a:t>traham</a:t>
            </a:r>
            <a:r>
              <a:rPr lang="fr-FR" sz="3000" dirty="0"/>
              <a:t> </a:t>
            </a:r>
            <a:r>
              <a:rPr lang="fr-FR" sz="3000" dirty="0" err="1"/>
              <a:t>divulsaque</a:t>
            </a:r>
            <a:r>
              <a:rPr lang="fr-FR" sz="3000" dirty="0"/>
              <a:t> </a:t>
            </a:r>
            <a:r>
              <a:rPr lang="fr-FR" sz="3000" dirty="0" err="1"/>
              <a:t>membra</a:t>
            </a:r>
            <a:r>
              <a:rPr lang="fr-FR" sz="3000" dirty="0"/>
              <a:t> per agros</a:t>
            </a:r>
            <a:br>
              <a:rPr lang="fr-FR" sz="3000" dirty="0"/>
            </a:br>
            <a:r>
              <a:rPr lang="fr-FR" sz="3000" dirty="0" err="1"/>
              <a:t>perque</a:t>
            </a:r>
            <a:r>
              <a:rPr lang="fr-FR" sz="3000" dirty="0"/>
              <a:t> tuas </a:t>
            </a:r>
            <a:r>
              <a:rPr lang="fr-FR" sz="3000" dirty="0" err="1"/>
              <a:t>spargam</a:t>
            </a:r>
            <a:r>
              <a:rPr lang="fr-FR" sz="3000" dirty="0"/>
              <a:t> (sic se </a:t>
            </a:r>
            <a:r>
              <a:rPr lang="fr-FR" sz="3000" dirty="0" err="1"/>
              <a:t>tibi</a:t>
            </a:r>
            <a:r>
              <a:rPr lang="fr-FR" sz="3000" dirty="0"/>
              <a:t> </a:t>
            </a:r>
            <a:r>
              <a:rPr lang="fr-FR" sz="3000" dirty="0" err="1"/>
              <a:t>misceat</a:t>
            </a:r>
            <a:r>
              <a:rPr lang="fr-FR" sz="3000" dirty="0"/>
              <a:t>!) </a:t>
            </a:r>
            <a:r>
              <a:rPr lang="fr-FR" sz="3000" dirty="0" err="1"/>
              <a:t>undas</a:t>
            </a:r>
            <a:r>
              <a:rPr lang="fr-FR" sz="3000" dirty="0"/>
              <a:t>.</a:t>
            </a:r>
            <a:br>
              <a:rPr lang="fr-FR" sz="3000" dirty="0"/>
            </a:br>
            <a:r>
              <a:rPr lang="fr-FR" sz="3000" dirty="0" err="1"/>
              <a:t>Uror</a:t>
            </a:r>
            <a:r>
              <a:rPr lang="fr-FR" sz="3000" dirty="0"/>
              <a:t> </a:t>
            </a:r>
            <a:r>
              <a:rPr lang="fr-FR" sz="3000" dirty="0" err="1"/>
              <a:t>enim</a:t>
            </a:r>
            <a:r>
              <a:rPr lang="fr-FR" sz="3000" dirty="0"/>
              <a:t>, </a:t>
            </a:r>
            <a:r>
              <a:rPr lang="fr-FR" sz="3000" dirty="0" err="1"/>
              <a:t>laesusque</a:t>
            </a:r>
            <a:r>
              <a:rPr lang="fr-FR" sz="3000" dirty="0"/>
              <a:t> </a:t>
            </a:r>
            <a:r>
              <a:rPr lang="fr-FR" sz="3000" dirty="0" err="1"/>
              <a:t>exaestuat</a:t>
            </a:r>
            <a:r>
              <a:rPr lang="fr-FR" sz="3000" dirty="0"/>
              <a:t> </a:t>
            </a:r>
            <a:r>
              <a:rPr lang="fr-FR" sz="3000" dirty="0" err="1"/>
              <a:t>acrius</a:t>
            </a:r>
            <a:r>
              <a:rPr lang="fr-FR" sz="3000" dirty="0"/>
              <a:t> </a:t>
            </a:r>
            <a:r>
              <a:rPr lang="fr-FR" sz="3000" dirty="0" err="1"/>
              <a:t>ignis</a:t>
            </a:r>
            <a:r>
              <a:rPr lang="fr-FR" sz="3000" dirty="0"/>
              <a:t>,</a:t>
            </a:r>
            <a:br>
              <a:rPr lang="fr-FR" sz="3000" dirty="0"/>
            </a:br>
            <a:r>
              <a:rPr lang="fr-FR" sz="3000" dirty="0" err="1"/>
              <a:t>cumque</a:t>
            </a:r>
            <a:r>
              <a:rPr lang="fr-FR" sz="3000" dirty="0"/>
              <a:t> suis </a:t>
            </a:r>
            <a:r>
              <a:rPr lang="fr-FR" sz="3000" dirty="0" err="1"/>
              <a:t>videor</a:t>
            </a:r>
            <a:r>
              <a:rPr lang="fr-FR" sz="3000" dirty="0"/>
              <a:t> </a:t>
            </a:r>
            <a:r>
              <a:rPr lang="fr-FR" sz="3000" dirty="0" err="1"/>
              <a:t>translatam</a:t>
            </a:r>
            <a:r>
              <a:rPr lang="fr-FR" sz="3000" dirty="0"/>
              <a:t> </a:t>
            </a:r>
            <a:r>
              <a:rPr lang="fr-FR" sz="3000" dirty="0" err="1"/>
              <a:t>viribus</a:t>
            </a:r>
            <a:r>
              <a:rPr lang="fr-FR" sz="3000" dirty="0"/>
              <a:t> </a:t>
            </a:r>
            <a:r>
              <a:rPr lang="fr-FR" sz="3000" dirty="0" err="1"/>
              <a:t>Aetnen</a:t>
            </a:r>
            <a:r>
              <a:rPr lang="fr-FR" sz="3000" dirty="0"/>
              <a:t/>
            </a:r>
            <a:br>
              <a:rPr lang="fr-FR" sz="3000" dirty="0"/>
            </a:br>
            <a:r>
              <a:rPr lang="fr-FR" sz="3000" dirty="0" err="1"/>
              <a:t>pectore</a:t>
            </a:r>
            <a:r>
              <a:rPr lang="fr-FR" sz="3000" dirty="0"/>
              <a:t> ferre </a:t>
            </a:r>
            <a:r>
              <a:rPr lang="fr-FR" sz="3000" dirty="0" err="1"/>
              <a:t>meo</a:t>
            </a:r>
            <a:r>
              <a:rPr lang="fr-FR" sz="3000" dirty="0"/>
              <a:t>, </a:t>
            </a:r>
            <a:r>
              <a:rPr lang="fr-FR" sz="3000" dirty="0">
                <a:solidFill>
                  <a:schemeClr val="bg1"/>
                </a:solidFill>
              </a:rPr>
              <a:t>nec tu, </a:t>
            </a:r>
            <a:r>
              <a:rPr lang="fr-FR" sz="3000" dirty="0" err="1">
                <a:solidFill>
                  <a:schemeClr val="bg1"/>
                </a:solidFill>
              </a:rPr>
              <a:t>Galatea</a:t>
            </a:r>
            <a:r>
              <a:rPr lang="fr-FR" sz="3000" dirty="0">
                <a:solidFill>
                  <a:schemeClr val="bg1"/>
                </a:solidFill>
              </a:rPr>
              <a:t>, </a:t>
            </a:r>
            <a:r>
              <a:rPr lang="fr-FR" sz="3000" dirty="0" err="1">
                <a:solidFill>
                  <a:schemeClr val="bg1"/>
                </a:solidFill>
              </a:rPr>
              <a:t>moveris</a:t>
            </a:r>
            <a:r>
              <a:rPr lang="fr-FR" sz="3000" dirty="0">
                <a:solidFill>
                  <a:schemeClr val="bg1"/>
                </a:solidFill>
              </a:rPr>
              <a:t>."</a:t>
            </a:r>
            <a:br>
              <a:rPr lang="fr-FR" sz="3000" dirty="0">
                <a:solidFill>
                  <a:schemeClr val="bg1"/>
                </a:solidFill>
              </a:rPr>
            </a:br>
            <a:endParaRPr lang="nl-BE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859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3000" dirty="0" err="1"/>
              <a:t>Viscera</a:t>
            </a:r>
            <a:r>
              <a:rPr lang="fr-FR" sz="3000" dirty="0"/>
              <a:t> </a:t>
            </a:r>
            <a:r>
              <a:rPr lang="fr-FR" sz="3000" dirty="0" err="1"/>
              <a:t>viva</a:t>
            </a:r>
            <a:r>
              <a:rPr lang="fr-FR" sz="3000" dirty="0"/>
              <a:t> </a:t>
            </a:r>
            <a:r>
              <a:rPr lang="fr-FR" sz="3000" dirty="0" err="1"/>
              <a:t>traham</a:t>
            </a:r>
            <a:r>
              <a:rPr lang="fr-FR" sz="3000" dirty="0"/>
              <a:t> </a:t>
            </a:r>
            <a:r>
              <a:rPr lang="fr-FR" sz="3000" dirty="0" err="1"/>
              <a:t>divulsaque</a:t>
            </a:r>
            <a:r>
              <a:rPr lang="fr-FR" sz="3000" dirty="0"/>
              <a:t> </a:t>
            </a:r>
            <a:r>
              <a:rPr lang="fr-FR" sz="3000" dirty="0" err="1"/>
              <a:t>membra</a:t>
            </a:r>
            <a:r>
              <a:rPr lang="fr-FR" sz="3000" dirty="0"/>
              <a:t> per agros</a:t>
            </a:r>
            <a:br>
              <a:rPr lang="fr-FR" sz="3000" dirty="0"/>
            </a:br>
            <a:r>
              <a:rPr lang="fr-FR" sz="3000" dirty="0" err="1"/>
              <a:t>perque</a:t>
            </a:r>
            <a:r>
              <a:rPr lang="fr-FR" sz="3000" dirty="0"/>
              <a:t> tuas </a:t>
            </a:r>
            <a:r>
              <a:rPr lang="fr-FR" sz="3000" dirty="0" err="1"/>
              <a:t>spargam</a:t>
            </a:r>
            <a:r>
              <a:rPr lang="fr-FR" sz="3000" dirty="0"/>
              <a:t> (sic se </a:t>
            </a:r>
            <a:r>
              <a:rPr lang="fr-FR" sz="3000" dirty="0" err="1"/>
              <a:t>tibi</a:t>
            </a:r>
            <a:r>
              <a:rPr lang="fr-FR" sz="3000" dirty="0"/>
              <a:t> </a:t>
            </a:r>
            <a:r>
              <a:rPr lang="fr-FR" sz="3000" dirty="0" err="1"/>
              <a:t>misceat</a:t>
            </a:r>
            <a:r>
              <a:rPr lang="fr-FR" sz="3000" dirty="0"/>
              <a:t>!) </a:t>
            </a:r>
            <a:r>
              <a:rPr lang="fr-FR" sz="3000" dirty="0" err="1"/>
              <a:t>undas</a:t>
            </a:r>
            <a:r>
              <a:rPr lang="fr-FR" sz="3000" dirty="0"/>
              <a:t>.</a:t>
            </a:r>
            <a:br>
              <a:rPr lang="fr-FR" sz="3000" dirty="0"/>
            </a:br>
            <a:r>
              <a:rPr lang="fr-FR" sz="3000" dirty="0" err="1"/>
              <a:t>Uror</a:t>
            </a:r>
            <a:r>
              <a:rPr lang="fr-FR" sz="3000" dirty="0"/>
              <a:t> </a:t>
            </a:r>
            <a:r>
              <a:rPr lang="fr-FR" sz="3000" dirty="0" err="1"/>
              <a:t>enim</a:t>
            </a:r>
            <a:r>
              <a:rPr lang="fr-FR" sz="3000" dirty="0"/>
              <a:t>, </a:t>
            </a:r>
            <a:r>
              <a:rPr lang="fr-FR" sz="3000" dirty="0" err="1"/>
              <a:t>laesusque</a:t>
            </a:r>
            <a:r>
              <a:rPr lang="fr-FR" sz="3000" dirty="0"/>
              <a:t> </a:t>
            </a:r>
            <a:r>
              <a:rPr lang="fr-FR" sz="3000" dirty="0" err="1"/>
              <a:t>exaestuat</a:t>
            </a:r>
            <a:r>
              <a:rPr lang="fr-FR" sz="3000" dirty="0"/>
              <a:t> </a:t>
            </a:r>
            <a:r>
              <a:rPr lang="fr-FR" sz="3000" dirty="0" err="1"/>
              <a:t>acrius</a:t>
            </a:r>
            <a:r>
              <a:rPr lang="fr-FR" sz="3000" dirty="0"/>
              <a:t> </a:t>
            </a:r>
            <a:r>
              <a:rPr lang="fr-FR" sz="3000" dirty="0" err="1"/>
              <a:t>ignis</a:t>
            </a:r>
            <a:r>
              <a:rPr lang="fr-FR" sz="3000" dirty="0"/>
              <a:t>,</a:t>
            </a:r>
            <a:br>
              <a:rPr lang="fr-FR" sz="3000" dirty="0"/>
            </a:br>
            <a:r>
              <a:rPr lang="fr-FR" sz="3000" u="sng" dirty="0" err="1">
                <a:solidFill>
                  <a:srgbClr val="00B050"/>
                </a:solidFill>
              </a:rPr>
              <a:t>cum</a:t>
            </a:r>
            <a:r>
              <a:rPr lang="fr-FR" sz="3000" dirty="0" err="1"/>
              <a:t>que</a:t>
            </a:r>
            <a:r>
              <a:rPr lang="fr-FR" sz="3000" dirty="0">
                <a:solidFill>
                  <a:srgbClr val="00B050"/>
                </a:solidFill>
              </a:rPr>
              <a:t> suis </a:t>
            </a:r>
            <a:r>
              <a:rPr lang="fr-FR" sz="3000" dirty="0" err="1"/>
              <a:t>videor</a:t>
            </a:r>
            <a:r>
              <a:rPr lang="fr-FR" sz="3000" dirty="0"/>
              <a:t> </a:t>
            </a:r>
            <a:r>
              <a:rPr lang="fr-FR" sz="3000" dirty="0" err="1">
                <a:solidFill>
                  <a:srgbClr val="0070C0"/>
                </a:solidFill>
              </a:rPr>
              <a:t>translatam</a:t>
            </a:r>
            <a:r>
              <a:rPr lang="fr-FR" sz="3000" dirty="0"/>
              <a:t> </a:t>
            </a:r>
            <a:r>
              <a:rPr lang="fr-FR" sz="3000" b="1" dirty="0" err="1">
                <a:solidFill>
                  <a:srgbClr val="00B050"/>
                </a:solidFill>
              </a:rPr>
              <a:t>viribus</a:t>
            </a:r>
            <a:r>
              <a:rPr lang="fr-FR" sz="3000" dirty="0">
                <a:solidFill>
                  <a:srgbClr val="00B050"/>
                </a:solidFill>
              </a:rPr>
              <a:t> </a:t>
            </a:r>
            <a:r>
              <a:rPr lang="fr-FR" sz="3000" b="1" dirty="0" err="1">
                <a:solidFill>
                  <a:srgbClr val="0070C0"/>
                </a:solidFill>
              </a:rPr>
              <a:t>Aetnen</a:t>
            </a:r>
            <a:r>
              <a:rPr lang="fr-FR" sz="3000" dirty="0"/>
              <a:t/>
            </a:r>
            <a:br>
              <a:rPr lang="fr-FR" sz="3000" dirty="0"/>
            </a:br>
            <a:r>
              <a:rPr lang="fr-FR" sz="3000" dirty="0" err="1"/>
              <a:t>pectore</a:t>
            </a:r>
            <a:r>
              <a:rPr lang="fr-FR" sz="3000" dirty="0"/>
              <a:t> ferre </a:t>
            </a:r>
            <a:r>
              <a:rPr lang="fr-FR" sz="3000" dirty="0" err="1"/>
              <a:t>meo</a:t>
            </a:r>
            <a:r>
              <a:rPr lang="fr-FR" sz="3000" dirty="0"/>
              <a:t>, </a:t>
            </a:r>
            <a:r>
              <a:rPr lang="fr-FR" sz="3000" dirty="0">
                <a:solidFill>
                  <a:schemeClr val="bg1"/>
                </a:solidFill>
              </a:rPr>
              <a:t>nec tu, </a:t>
            </a:r>
            <a:r>
              <a:rPr lang="fr-FR" sz="3000" dirty="0" err="1">
                <a:solidFill>
                  <a:schemeClr val="bg1"/>
                </a:solidFill>
              </a:rPr>
              <a:t>Galatea</a:t>
            </a:r>
            <a:r>
              <a:rPr lang="fr-FR" sz="3000" dirty="0">
                <a:solidFill>
                  <a:schemeClr val="bg1"/>
                </a:solidFill>
              </a:rPr>
              <a:t>, </a:t>
            </a:r>
            <a:r>
              <a:rPr lang="fr-FR" sz="3000" dirty="0" err="1">
                <a:solidFill>
                  <a:schemeClr val="bg1"/>
                </a:solidFill>
              </a:rPr>
              <a:t>moveris</a:t>
            </a:r>
            <a:r>
              <a:rPr lang="fr-FR" sz="3000" dirty="0">
                <a:solidFill>
                  <a:schemeClr val="bg1"/>
                </a:solidFill>
              </a:rPr>
              <a:t>."</a:t>
            </a:r>
            <a:br>
              <a:rPr lang="fr-FR" sz="3000" dirty="0">
                <a:solidFill>
                  <a:schemeClr val="bg1"/>
                </a:solidFill>
              </a:rPr>
            </a:br>
            <a:endParaRPr lang="nl-BE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437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3000" dirty="0" err="1"/>
              <a:t>Viscera</a:t>
            </a:r>
            <a:r>
              <a:rPr lang="fr-FR" sz="3000" dirty="0"/>
              <a:t> </a:t>
            </a:r>
            <a:r>
              <a:rPr lang="fr-FR" sz="3000" dirty="0" err="1"/>
              <a:t>viva</a:t>
            </a:r>
            <a:r>
              <a:rPr lang="fr-FR" sz="3000" dirty="0"/>
              <a:t> </a:t>
            </a:r>
            <a:r>
              <a:rPr lang="fr-FR" sz="3000" dirty="0" err="1"/>
              <a:t>traham</a:t>
            </a:r>
            <a:r>
              <a:rPr lang="fr-FR" sz="3000" dirty="0"/>
              <a:t> </a:t>
            </a:r>
            <a:r>
              <a:rPr lang="fr-FR" sz="3000" dirty="0" err="1"/>
              <a:t>divulsaque</a:t>
            </a:r>
            <a:r>
              <a:rPr lang="fr-FR" sz="3000" dirty="0"/>
              <a:t> </a:t>
            </a:r>
            <a:r>
              <a:rPr lang="fr-FR" sz="3000" dirty="0" err="1"/>
              <a:t>membra</a:t>
            </a:r>
            <a:r>
              <a:rPr lang="fr-FR" sz="3000" dirty="0"/>
              <a:t> per agros</a:t>
            </a:r>
            <a:br>
              <a:rPr lang="fr-FR" sz="3000" dirty="0"/>
            </a:br>
            <a:r>
              <a:rPr lang="fr-FR" sz="3000" dirty="0" err="1"/>
              <a:t>perque</a:t>
            </a:r>
            <a:r>
              <a:rPr lang="fr-FR" sz="3000" dirty="0"/>
              <a:t> tuas </a:t>
            </a:r>
            <a:r>
              <a:rPr lang="fr-FR" sz="3000" dirty="0" err="1"/>
              <a:t>spargam</a:t>
            </a:r>
            <a:r>
              <a:rPr lang="fr-FR" sz="3000" dirty="0"/>
              <a:t> (sic se </a:t>
            </a:r>
            <a:r>
              <a:rPr lang="fr-FR" sz="3000" dirty="0" err="1"/>
              <a:t>tibi</a:t>
            </a:r>
            <a:r>
              <a:rPr lang="fr-FR" sz="3000" dirty="0"/>
              <a:t> </a:t>
            </a:r>
            <a:r>
              <a:rPr lang="fr-FR" sz="3000" dirty="0" err="1"/>
              <a:t>misceat</a:t>
            </a:r>
            <a:r>
              <a:rPr lang="fr-FR" sz="3000" dirty="0"/>
              <a:t>!) </a:t>
            </a:r>
            <a:r>
              <a:rPr lang="fr-FR" sz="3000" dirty="0" err="1"/>
              <a:t>undas</a:t>
            </a:r>
            <a:r>
              <a:rPr lang="fr-FR" sz="3000" dirty="0"/>
              <a:t>.</a:t>
            </a:r>
            <a:br>
              <a:rPr lang="fr-FR" sz="3000" dirty="0"/>
            </a:br>
            <a:r>
              <a:rPr lang="fr-FR" sz="3000" dirty="0" err="1"/>
              <a:t>Uror</a:t>
            </a:r>
            <a:r>
              <a:rPr lang="fr-FR" sz="3000" dirty="0"/>
              <a:t> </a:t>
            </a:r>
            <a:r>
              <a:rPr lang="fr-FR" sz="3000" dirty="0" err="1"/>
              <a:t>enim</a:t>
            </a:r>
            <a:r>
              <a:rPr lang="fr-FR" sz="3000" dirty="0"/>
              <a:t>, </a:t>
            </a:r>
            <a:r>
              <a:rPr lang="fr-FR" sz="3000" dirty="0" err="1"/>
              <a:t>laesusque</a:t>
            </a:r>
            <a:r>
              <a:rPr lang="fr-FR" sz="3000" dirty="0"/>
              <a:t> </a:t>
            </a:r>
            <a:r>
              <a:rPr lang="fr-FR" sz="3000" dirty="0" err="1"/>
              <a:t>exaestuat</a:t>
            </a:r>
            <a:r>
              <a:rPr lang="fr-FR" sz="3000" dirty="0"/>
              <a:t> </a:t>
            </a:r>
            <a:r>
              <a:rPr lang="fr-FR" sz="3000" dirty="0" err="1"/>
              <a:t>acrius</a:t>
            </a:r>
            <a:r>
              <a:rPr lang="fr-FR" sz="3000" dirty="0"/>
              <a:t> </a:t>
            </a:r>
            <a:r>
              <a:rPr lang="fr-FR" sz="3000" dirty="0" err="1"/>
              <a:t>ignis</a:t>
            </a:r>
            <a:r>
              <a:rPr lang="fr-FR" sz="3000" dirty="0"/>
              <a:t>,</a:t>
            </a:r>
            <a:br>
              <a:rPr lang="fr-FR" sz="3000" dirty="0"/>
            </a:br>
            <a:r>
              <a:rPr lang="fr-FR" sz="3000" dirty="0" err="1"/>
              <a:t>cumque</a:t>
            </a:r>
            <a:r>
              <a:rPr lang="fr-FR" sz="3000" dirty="0"/>
              <a:t> suis </a:t>
            </a:r>
            <a:r>
              <a:rPr lang="fr-FR" sz="3000" dirty="0" err="1"/>
              <a:t>videor</a:t>
            </a:r>
            <a:r>
              <a:rPr lang="fr-FR" sz="3000" dirty="0"/>
              <a:t> </a:t>
            </a:r>
            <a:r>
              <a:rPr lang="fr-FR" sz="3000" dirty="0" err="1"/>
              <a:t>translatam</a:t>
            </a:r>
            <a:r>
              <a:rPr lang="fr-FR" sz="3000" dirty="0"/>
              <a:t> </a:t>
            </a:r>
            <a:r>
              <a:rPr lang="fr-FR" sz="3000" dirty="0" err="1"/>
              <a:t>viribus</a:t>
            </a:r>
            <a:r>
              <a:rPr lang="fr-FR" sz="3000" dirty="0"/>
              <a:t> </a:t>
            </a:r>
            <a:r>
              <a:rPr lang="fr-FR" sz="3000" dirty="0" err="1"/>
              <a:t>Aetnen</a:t>
            </a:r>
            <a:r>
              <a:rPr lang="fr-FR" sz="3000" dirty="0"/>
              <a:t/>
            </a:r>
            <a:br>
              <a:rPr lang="fr-FR" sz="3000" dirty="0"/>
            </a:br>
            <a:r>
              <a:rPr lang="fr-FR" sz="3000" dirty="0" err="1"/>
              <a:t>pectore</a:t>
            </a:r>
            <a:r>
              <a:rPr lang="fr-FR" sz="3000" dirty="0"/>
              <a:t> ferre </a:t>
            </a:r>
            <a:r>
              <a:rPr lang="fr-FR" sz="3000" dirty="0" err="1"/>
              <a:t>meo</a:t>
            </a:r>
            <a:r>
              <a:rPr lang="fr-FR" sz="3000" dirty="0"/>
              <a:t>, nec tu, </a:t>
            </a:r>
            <a:r>
              <a:rPr lang="fr-FR" sz="3000" dirty="0" err="1"/>
              <a:t>Galatea</a:t>
            </a:r>
            <a:r>
              <a:rPr lang="fr-FR" sz="3000" dirty="0"/>
              <a:t>, </a:t>
            </a:r>
            <a:r>
              <a:rPr lang="fr-FR" sz="3000" dirty="0" err="1"/>
              <a:t>moveris</a:t>
            </a:r>
            <a:r>
              <a:rPr lang="fr-FR" sz="3000" dirty="0"/>
              <a:t>."</a:t>
            </a:r>
            <a:br>
              <a:rPr lang="fr-FR" sz="3000" dirty="0"/>
            </a:br>
            <a:endParaRPr lang="nl-BE" sz="3000" dirty="0"/>
          </a:p>
        </p:txBody>
      </p:sp>
    </p:spTree>
    <p:extLst>
      <p:ext uri="{BB962C8B-B14F-4D97-AF65-F5344CB8AC3E}">
        <p14:creationId xmlns:p14="http://schemas.microsoft.com/office/powerpoint/2010/main" val="289962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3000" dirty="0" err="1"/>
              <a:t>Viscera</a:t>
            </a:r>
            <a:r>
              <a:rPr lang="fr-FR" sz="3000" dirty="0"/>
              <a:t> </a:t>
            </a:r>
            <a:r>
              <a:rPr lang="fr-FR" sz="3000" dirty="0" err="1"/>
              <a:t>viva</a:t>
            </a:r>
            <a:r>
              <a:rPr lang="fr-FR" sz="3000" dirty="0"/>
              <a:t> </a:t>
            </a:r>
            <a:r>
              <a:rPr lang="fr-FR" sz="3000" dirty="0" err="1"/>
              <a:t>traham</a:t>
            </a:r>
            <a:r>
              <a:rPr lang="fr-FR" sz="3000" dirty="0"/>
              <a:t> </a:t>
            </a:r>
            <a:r>
              <a:rPr lang="fr-FR" sz="3000" dirty="0" err="1"/>
              <a:t>divulsaque</a:t>
            </a:r>
            <a:r>
              <a:rPr lang="fr-FR" sz="3000" dirty="0"/>
              <a:t> </a:t>
            </a:r>
            <a:r>
              <a:rPr lang="fr-FR" sz="3000" dirty="0" err="1"/>
              <a:t>membra</a:t>
            </a:r>
            <a:r>
              <a:rPr lang="fr-FR" sz="3000" dirty="0"/>
              <a:t> per agros</a:t>
            </a:r>
            <a:br>
              <a:rPr lang="fr-FR" sz="3000" dirty="0"/>
            </a:br>
            <a:r>
              <a:rPr lang="fr-FR" sz="3000" dirty="0" err="1"/>
              <a:t>perque</a:t>
            </a:r>
            <a:r>
              <a:rPr lang="fr-FR" sz="3000" dirty="0"/>
              <a:t> tuas </a:t>
            </a:r>
            <a:r>
              <a:rPr lang="fr-FR" sz="3000" dirty="0" err="1"/>
              <a:t>spargam</a:t>
            </a:r>
            <a:r>
              <a:rPr lang="fr-FR" sz="3000" dirty="0"/>
              <a:t> (sic se </a:t>
            </a:r>
            <a:r>
              <a:rPr lang="fr-FR" sz="3000" dirty="0" err="1"/>
              <a:t>tibi</a:t>
            </a:r>
            <a:r>
              <a:rPr lang="fr-FR" sz="3000" dirty="0"/>
              <a:t> </a:t>
            </a:r>
            <a:r>
              <a:rPr lang="fr-FR" sz="3000" dirty="0" err="1"/>
              <a:t>misceat</a:t>
            </a:r>
            <a:r>
              <a:rPr lang="fr-FR" sz="3000" dirty="0"/>
              <a:t>!) </a:t>
            </a:r>
            <a:r>
              <a:rPr lang="fr-FR" sz="3000" dirty="0" err="1"/>
              <a:t>undas</a:t>
            </a:r>
            <a:r>
              <a:rPr lang="fr-FR" sz="3000" dirty="0"/>
              <a:t>.</a:t>
            </a:r>
            <a:br>
              <a:rPr lang="fr-FR" sz="3000" dirty="0"/>
            </a:br>
            <a:r>
              <a:rPr lang="fr-FR" sz="3000" dirty="0" err="1"/>
              <a:t>Uror</a:t>
            </a:r>
            <a:r>
              <a:rPr lang="fr-FR" sz="3000" dirty="0"/>
              <a:t> </a:t>
            </a:r>
            <a:r>
              <a:rPr lang="fr-FR" sz="3000" dirty="0" err="1"/>
              <a:t>enim</a:t>
            </a:r>
            <a:r>
              <a:rPr lang="fr-FR" sz="3000" dirty="0"/>
              <a:t>, </a:t>
            </a:r>
            <a:r>
              <a:rPr lang="fr-FR" sz="3000" dirty="0" err="1"/>
              <a:t>laesusque</a:t>
            </a:r>
            <a:r>
              <a:rPr lang="fr-FR" sz="3000" dirty="0"/>
              <a:t> </a:t>
            </a:r>
            <a:r>
              <a:rPr lang="fr-FR" sz="3000" dirty="0" err="1"/>
              <a:t>exaestuat</a:t>
            </a:r>
            <a:r>
              <a:rPr lang="fr-FR" sz="3000" dirty="0"/>
              <a:t> </a:t>
            </a:r>
            <a:r>
              <a:rPr lang="fr-FR" sz="3000" dirty="0" err="1"/>
              <a:t>acrius</a:t>
            </a:r>
            <a:r>
              <a:rPr lang="fr-FR" sz="3000" dirty="0"/>
              <a:t> </a:t>
            </a:r>
            <a:r>
              <a:rPr lang="fr-FR" sz="3000" dirty="0" err="1"/>
              <a:t>ignis</a:t>
            </a:r>
            <a:r>
              <a:rPr lang="fr-FR" sz="3000" dirty="0"/>
              <a:t>,</a:t>
            </a:r>
            <a:br>
              <a:rPr lang="fr-FR" sz="3000" dirty="0"/>
            </a:br>
            <a:r>
              <a:rPr lang="fr-FR" sz="3000" b="1" dirty="0" err="1"/>
              <a:t>cumque</a:t>
            </a:r>
            <a:r>
              <a:rPr lang="fr-FR" sz="3000" b="1" dirty="0"/>
              <a:t> suis </a:t>
            </a:r>
            <a:r>
              <a:rPr lang="fr-FR" sz="3000" b="1" dirty="0" err="1"/>
              <a:t>videor</a:t>
            </a:r>
            <a:r>
              <a:rPr lang="fr-FR" sz="3000" b="1" dirty="0"/>
              <a:t> </a:t>
            </a:r>
            <a:r>
              <a:rPr lang="fr-FR" sz="3000" b="1" dirty="0" err="1"/>
              <a:t>translatam</a:t>
            </a:r>
            <a:r>
              <a:rPr lang="fr-FR" sz="3000" b="1" dirty="0"/>
              <a:t> </a:t>
            </a:r>
            <a:r>
              <a:rPr lang="fr-FR" sz="3000" b="1" dirty="0" err="1"/>
              <a:t>viribus</a:t>
            </a:r>
            <a:r>
              <a:rPr lang="fr-FR" sz="3000" b="1" dirty="0"/>
              <a:t> </a:t>
            </a:r>
            <a:r>
              <a:rPr lang="fr-FR" sz="3000" b="1" dirty="0" err="1"/>
              <a:t>Aetnen</a:t>
            </a:r>
            <a:r>
              <a:rPr lang="fr-FR" sz="3000" dirty="0"/>
              <a:t/>
            </a:r>
            <a:br>
              <a:rPr lang="fr-FR" sz="3000" dirty="0"/>
            </a:br>
            <a:r>
              <a:rPr lang="fr-FR" sz="3000" dirty="0" err="1"/>
              <a:t>pectore</a:t>
            </a:r>
            <a:r>
              <a:rPr lang="fr-FR" sz="3000" dirty="0"/>
              <a:t> ferre </a:t>
            </a:r>
            <a:r>
              <a:rPr lang="fr-FR" sz="3000" dirty="0" err="1"/>
              <a:t>meo</a:t>
            </a:r>
            <a:r>
              <a:rPr lang="fr-FR" sz="3000" dirty="0"/>
              <a:t>, nec tu, </a:t>
            </a:r>
            <a:r>
              <a:rPr lang="fr-FR" sz="3000" dirty="0" err="1"/>
              <a:t>Galatea</a:t>
            </a:r>
            <a:r>
              <a:rPr lang="fr-FR" sz="3000" dirty="0"/>
              <a:t>, </a:t>
            </a:r>
            <a:r>
              <a:rPr lang="fr-FR" sz="3000" dirty="0" err="1"/>
              <a:t>moveris</a:t>
            </a:r>
            <a:r>
              <a:rPr lang="fr-FR" sz="3000" dirty="0"/>
              <a:t>."</a:t>
            </a:r>
            <a:br>
              <a:rPr lang="fr-FR" sz="3000" dirty="0"/>
            </a:br>
            <a:endParaRPr lang="nl-BE" sz="3000" dirty="0"/>
          </a:p>
        </p:txBody>
      </p:sp>
    </p:spTree>
    <p:extLst>
      <p:ext uri="{BB962C8B-B14F-4D97-AF65-F5344CB8AC3E}">
        <p14:creationId xmlns:p14="http://schemas.microsoft.com/office/powerpoint/2010/main" val="219976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3000" dirty="0" err="1"/>
              <a:t>Viscera</a:t>
            </a:r>
            <a:r>
              <a:rPr lang="fr-FR" sz="3000" dirty="0"/>
              <a:t> </a:t>
            </a:r>
            <a:r>
              <a:rPr lang="fr-FR" sz="3000" dirty="0" err="1"/>
              <a:t>viva</a:t>
            </a:r>
            <a:r>
              <a:rPr lang="fr-FR" sz="3000" dirty="0"/>
              <a:t> </a:t>
            </a:r>
            <a:r>
              <a:rPr lang="fr-FR" sz="3000" dirty="0" err="1"/>
              <a:t>traham</a:t>
            </a:r>
            <a:r>
              <a:rPr lang="fr-FR" sz="3000" dirty="0"/>
              <a:t> </a:t>
            </a:r>
            <a:r>
              <a:rPr lang="fr-FR" sz="3000" dirty="0" err="1"/>
              <a:t>divulsaque</a:t>
            </a:r>
            <a:r>
              <a:rPr lang="fr-FR" sz="3000" dirty="0"/>
              <a:t> </a:t>
            </a:r>
            <a:r>
              <a:rPr lang="fr-FR" sz="3000" dirty="0" err="1"/>
              <a:t>membra</a:t>
            </a:r>
            <a:r>
              <a:rPr lang="fr-FR" sz="3000" dirty="0"/>
              <a:t> per agros</a:t>
            </a:r>
            <a:br>
              <a:rPr lang="fr-FR" sz="3000" dirty="0"/>
            </a:br>
            <a:r>
              <a:rPr lang="fr-FR" sz="3000" dirty="0" err="1"/>
              <a:t>perque</a:t>
            </a:r>
            <a:r>
              <a:rPr lang="fr-FR" sz="3000" dirty="0"/>
              <a:t> tuas </a:t>
            </a:r>
            <a:r>
              <a:rPr lang="fr-FR" sz="3000" dirty="0" err="1"/>
              <a:t>spargam</a:t>
            </a:r>
            <a:r>
              <a:rPr lang="fr-FR" sz="3000" dirty="0"/>
              <a:t> (sic se </a:t>
            </a:r>
            <a:r>
              <a:rPr lang="fr-FR" sz="3000" dirty="0" err="1"/>
              <a:t>tibi</a:t>
            </a:r>
            <a:r>
              <a:rPr lang="fr-FR" sz="3000" dirty="0"/>
              <a:t> </a:t>
            </a:r>
            <a:r>
              <a:rPr lang="fr-FR" sz="3000" dirty="0" err="1"/>
              <a:t>misceat</a:t>
            </a:r>
            <a:r>
              <a:rPr lang="fr-FR" sz="3000" dirty="0"/>
              <a:t>!) </a:t>
            </a:r>
            <a:r>
              <a:rPr lang="fr-FR" sz="3000" dirty="0" err="1"/>
              <a:t>undas</a:t>
            </a:r>
            <a:r>
              <a:rPr lang="fr-FR" sz="3000" dirty="0"/>
              <a:t>.</a:t>
            </a:r>
            <a:br>
              <a:rPr lang="fr-FR" sz="3000" dirty="0"/>
            </a:br>
            <a:r>
              <a:rPr lang="fr-FR" sz="3000" dirty="0" err="1"/>
              <a:t>Uror</a:t>
            </a:r>
            <a:r>
              <a:rPr lang="fr-FR" sz="3000" dirty="0"/>
              <a:t> </a:t>
            </a:r>
            <a:r>
              <a:rPr lang="fr-FR" sz="3000" dirty="0" err="1"/>
              <a:t>enim</a:t>
            </a:r>
            <a:r>
              <a:rPr lang="fr-FR" sz="3000" dirty="0"/>
              <a:t>, </a:t>
            </a:r>
            <a:r>
              <a:rPr lang="fr-FR" sz="3000" dirty="0" err="1"/>
              <a:t>laesusque</a:t>
            </a:r>
            <a:r>
              <a:rPr lang="fr-FR" sz="3000" dirty="0"/>
              <a:t> </a:t>
            </a:r>
            <a:r>
              <a:rPr lang="fr-FR" sz="3000" dirty="0" err="1"/>
              <a:t>exaestuat</a:t>
            </a:r>
            <a:r>
              <a:rPr lang="fr-FR" sz="3000" dirty="0"/>
              <a:t> </a:t>
            </a:r>
            <a:r>
              <a:rPr lang="fr-FR" sz="3000" dirty="0" err="1"/>
              <a:t>acrius</a:t>
            </a:r>
            <a:r>
              <a:rPr lang="fr-FR" sz="3000" dirty="0"/>
              <a:t> </a:t>
            </a:r>
            <a:r>
              <a:rPr lang="fr-FR" sz="3000" dirty="0" err="1"/>
              <a:t>ignis</a:t>
            </a:r>
            <a:r>
              <a:rPr lang="fr-FR" sz="3000" dirty="0"/>
              <a:t>,</a:t>
            </a:r>
            <a:br>
              <a:rPr lang="fr-FR" sz="3000" dirty="0"/>
            </a:br>
            <a:r>
              <a:rPr lang="fr-FR" sz="3000" dirty="0" err="1"/>
              <a:t>cumque</a:t>
            </a:r>
            <a:r>
              <a:rPr lang="fr-FR" sz="3000" dirty="0"/>
              <a:t> suis </a:t>
            </a:r>
            <a:r>
              <a:rPr lang="fr-FR" sz="3000" dirty="0" err="1"/>
              <a:t>videor</a:t>
            </a:r>
            <a:r>
              <a:rPr lang="fr-FR" sz="3000" dirty="0"/>
              <a:t> </a:t>
            </a:r>
            <a:r>
              <a:rPr lang="fr-FR" sz="3000" dirty="0" err="1"/>
              <a:t>translatam</a:t>
            </a:r>
            <a:r>
              <a:rPr lang="fr-FR" sz="3000" dirty="0"/>
              <a:t> </a:t>
            </a:r>
            <a:r>
              <a:rPr lang="fr-FR" sz="3000" dirty="0" err="1"/>
              <a:t>viribus</a:t>
            </a:r>
            <a:r>
              <a:rPr lang="fr-FR" sz="3000" dirty="0"/>
              <a:t> </a:t>
            </a:r>
            <a:r>
              <a:rPr lang="fr-FR" sz="3000" dirty="0" err="1"/>
              <a:t>Aetnen</a:t>
            </a:r>
            <a:r>
              <a:rPr lang="fr-FR" sz="3000" dirty="0"/>
              <a:t/>
            </a:r>
            <a:br>
              <a:rPr lang="fr-FR" sz="3000" dirty="0"/>
            </a:br>
            <a:r>
              <a:rPr lang="fr-FR" sz="3000" dirty="0" err="1"/>
              <a:t>pectore</a:t>
            </a:r>
            <a:r>
              <a:rPr lang="fr-FR" sz="3000" dirty="0"/>
              <a:t> ferre </a:t>
            </a:r>
            <a:r>
              <a:rPr lang="fr-FR" sz="3000" dirty="0" err="1"/>
              <a:t>meo</a:t>
            </a:r>
            <a:r>
              <a:rPr lang="fr-FR" sz="3000" dirty="0"/>
              <a:t>, nec tu, </a:t>
            </a:r>
            <a:r>
              <a:rPr lang="fr-FR" sz="3000" dirty="0" err="1"/>
              <a:t>Galatea</a:t>
            </a:r>
            <a:r>
              <a:rPr lang="fr-FR" sz="3000" dirty="0"/>
              <a:t>, </a:t>
            </a:r>
            <a:r>
              <a:rPr lang="fr-FR" sz="3000" dirty="0" err="1"/>
              <a:t>moveris</a:t>
            </a:r>
            <a:r>
              <a:rPr lang="fr-FR" sz="3000" dirty="0"/>
              <a:t>."</a:t>
            </a:r>
            <a:br>
              <a:rPr lang="fr-FR" sz="3000" dirty="0"/>
            </a:br>
            <a:endParaRPr lang="nl-BE" sz="3000" dirty="0"/>
          </a:p>
        </p:txBody>
      </p:sp>
    </p:spTree>
    <p:extLst>
      <p:ext uri="{BB962C8B-B14F-4D97-AF65-F5344CB8AC3E}">
        <p14:creationId xmlns:p14="http://schemas.microsoft.com/office/powerpoint/2010/main" val="386264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3000" u="sng" dirty="0" err="1"/>
              <a:t>V</a:t>
            </a:r>
            <a:r>
              <a:rPr lang="fr-FR" sz="3000" dirty="0" err="1"/>
              <a:t>iscera</a:t>
            </a:r>
            <a:r>
              <a:rPr lang="fr-FR" sz="3000" dirty="0"/>
              <a:t> </a:t>
            </a:r>
            <a:r>
              <a:rPr lang="fr-FR" sz="3000" u="sng" dirty="0" err="1"/>
              <a:t>v</a:t>
            </a:r>
            <a:r>
              <a:rPr lang="fr-FR" sz="3000" dirty="0" err="1"/>
              <a:t>iva</a:t>
            </a:r>
            <a:r>
              <a:rPr lang="fr-FR" sz="3000" dirty="0"/>
              <a:t> </a:t>
            </a:r>
            <a:r>
              <a:rPr lang="fr-FR" sz="3000" u="sng" dirty="0" err="1"/>
              <a:t>t</a:t>
            </a:r>
            <a:r>
              <a:rPr lang="fr-FR" sz="3000" dirty="0" err="1"/>
              <a:t>raham</a:t>
            </a:r>
            <a:r>
              <a:rPr lang="fr-FR" sz="3000" dirty="0"/>
              <a:t> </a:t>
            </a:r>
            <a:r>
              <a:rPr lang="fr-FR" sz="3000" dirty="0" err="1"/>
              <a:t>di</a:t>
            </a:r>
            <a:r>
              <a:rPr lang="fr-FR" sz="3000" u="sng" dirty="0" err="1"/>
              <a:t>v</a:t>
            </a:r>
            <a:r>
              <a:rPr lang="fr-FR" sz="3000" dirty="0" err="1"/>
              <a:t>ulsaque</a:t>
            </a:r>
            <a:r>
              <a:rPr lang="fr-FR" sz="3000" dirty="0"/>
              <a:t> </a:t>
            </a:r>
            <a:r>
              <a:rPr lang="fr-FR" sz="3000" dirty="0" err="1"/>
              <a:t>membra</a:t>
            </a:r>
            <a:r>
              <a:rPr lang="fr-FR" sz="3000" dirty="0"/>
              <a:t> </a:t>
            </a:r>
            <a:r>
              <a:rPr lang="fr-FR" sz="3000" u="sng" dirty="0"/>
              <a:t>p</a:t>
            </a:r>
            <a:r>
              <a:rPr lang="fr-FR" sz="3000" dirty="0"/>
              <a:t>er </a:t>
            </a:r>
            <a:r>
              <a:rPr lang="fr-FR" sz="3000" dirty="0" smtClean="0"/>
              <a:t>agro</a:t>
            </a:r>
            <a:r>
              <a:rPr lang="fr-FR" sz="3000" u="sng" dirty="0" smtClean="0"/>
              <a:t>s</a:t>
            </a:r>
            <a:r>
              <a:rPr lang="fr-FR" sz="3000" dirty="0"/>
              <a:t/>
            </a:r>
            <a:br>
              <a:rPr lang="fr-FR" sz="3000" dirty="0"/>
            </a:br>
            <a:r>
              <a:rPr lang="fr-FR" sz="3000" u="sng" dirty="0" err="1"/>
              <a:t>p</a:t>
            </a:r>
            <a:r>
              <a:rPr lang="fr-FR" sz="3000" dirty="0" err="1"/>
              <a:t>erque</a:t>
            </a:r>
            <a:r>
              <a:rPr lang="fr-FR" sz="3000" dirty="0"/>
              <a:t> </a:t>
            </a:r>
            <a:r>
              <a:rPr lang="fr-FR" sz="3000" u="sng" dirty="0"/>
              <a:t>t</a:t>
            </a:r>
            <a:r>
              <a:rPr lang="fr-FR" sz="3000" dirty="0"/>
              <a:t>ua</a:t>
            </a:r>
            <a:r>
              <a:rPr lang="fr-FR" sz="3000" u="sng" dirty="0"/>
              <a:t>s</a:t>
            </a:r>
            <a:r>
              <a:rPr lang="fr-FR" sz="3000" dirty="0"/>
              <a:t> </a:t>
            </a:r>
            <a:r>
              <a:rPr lang="fr-FR" sz="3000" u="sng" dirty="0" err="1"/>
              <a:t>sp</a:t>
            </a:r>
            <a:r>
              <a:rPr lang="fr-FR" sz="3000" dirty="0" err="1"/>
              <a:t>argam</a:t>
            </a:r>
            <a:r>
              <a:rPr lang="fr-FR" sz="3000" dirty="0"/>
              <a:t> (</a:t>
            </a:r>
            <a:r>
              <a:rPr lang="fr-FR" sz="3000" u="sng" dirty="0"/>
              <a:t>s</a:t>
            </a:r>
            <a:r>
              <a:rPr lang="fr-FR" sz="3000" dirty="0"/>
              <a:t>ic </a:t>
            </a:r>
            <a:r>
              <a:rPr lang="fr-FR" sz="3000" u="sng" dirty="0"/>
              <a:t>s</a:t>
            </a:r>
            <a:r>
              <a:rPr lang="fr-FR" sz="3000" dirty="0"/>
              <a:t>e </a:t>
            </a:r>
            <a:r>
              <a:rPr lang="fr-FR" sz="3000" dirty="0" err="1"/>
              <a:t>tibi</a:t>
            </a:r>
            <a:r>
              <a:rPr lang="fr-FR" sz="3000" dirty="0"/>
              <a:t> </a:t>
            </a:r>
            <a:r>
              <a:rPr lang="fr-FR" sz="3000" dirty="0" err="1"/>
              <a:t>mi</a:t>
            </a:r>
            <a:r>
              <a:rPr lang="fr-FR" sz="3000" u="sng" dirty="0" err="1"/>
              <a:t>sc</a:t>
            </a:r>
            <a:r>
              <a:rPr lang="fr-FR" sz="3000" dirty="0" err="1"/>
              <a:t>eat</a:t>
            </a:r>
            <a:r>
              <a:rPr lang="fr-FR" sz="3000" dirty="0"/>
              <a:t>!) </a:t>
            </a:r>
            <a:r>
              <a:rPr lang="fr-FR" sz="3000" dirty="0" err="1"/>
              <a:t>unda</a:t>
            </a:r>
            <a:r>
              <a:rPr lang="fr-FR" sz="3000" u="sng" dirty="0" err="1"/>
              <a:t>s</a:t>
            </a:r>
            <a:r>
              <a:rPr lang="fr-FR" sz="3000" dirty="0"/>
              <a:t>.</a:t>
            </a:r>
            <a:br>
              <a:rPr lang="fr-FR" sz="3000" dirty="0"/>
            </a:br>
            <a:r>
              <a:rPr lang="fr-FR" sz="3000" dirty="0" err="1" smtClean="0"/>
              <a:t>Uror</a:t>
            </a:r>
            <a:r>
              <a:rPr lang="fr-FR" sz="3000" dirty="0" smtClean="0"/>
              <a:t>͜ </a:t>
            </a:r>
            <a:r>
              <a:rPr lang="fr-FR" sz="3000" dirty="0" err="1"/>
              <a:t>enim</a:t>
            </a:r>
            <a:r>
              <a:rPr lang="fr-FR" sz="3000" dirty="0"/>
              <a:t>, </a:t>
            </a:r>
            <a:r>
              <a:rPr lang="fr-FR" sz="3000" dirty="0" err="1" smtClean="0"/>
              <a:t>laesusque</a:t>
            </a:r>
            <a:r>
              <a:rPr lang="fr-FR" sz="3000" dirty="0" smtClean="0"/>
              <a:t>͜ </a:t>
            </a:r>
            <a:r>
              <a:rPr lang="fr-FR" sz="3000" dirty="0" err="1" smtClean="0"/>
              <a:t>exaestuat</a:t>
            </a:r>
            <a:r>
              <a:rPr lang="fr-FR" sz="3000" dirty="0" smtClean="0"/>
              <a:t>͜ </a:t>
            </a:r>
            <a:r>
              <a:rPr lang="fr-FR" sz="3000" dirty="0" err="1" smtClean="0"/>
              <a:t>acrius</a:t>
            </a:r>
            <a:r>
              <a:rPr lang="fr-FR" sz="3000" dirty="0" smtClean="0"/>
              <a:t>͜ </a:t>
            </a:r>
            <a:r>
              <a:rPr lang="fr-FR" sz="3000" dirty="0" err="1"/>
              <a:t>ignis</a:t>
            </a:r>
            <a:r>
              <a:rPr lang="fr-FR" sz="3000" dirty="0"/>
              <a:t>,</a:t>
            </a:r>
            <a:br>
              <a:rPr lang="fr-FR" sz="3000" dirty="0"/>
            </a:br>
            <a:r>
              <a:rPr lang="fr-FR" sz="3000" dirty="0" err="1"/>
              <a:t>cumque</a:t>
            </a:r>
            <a:r>
              <a:rPr lang="fr-FR" sz="3000" dirty="0"/>
              <a:t> suis </a:t>
            </a:r>
            <a:r>
              <a:rPr lang="fr-FR" sz="3000" dirty="0" err="1"/>
              <a:t>videor</a:t>
            </a:r>
            <a:r>
              <a:rPr lang="fr-FR" sz="3000" dirty="0"/>
              <a:t> </a:t>
            </a:r>
            <a:r>
              <a:rPr lang="fr-FR" sz="3000" dirty="0" err="1"/>
              <a:t>translatam</a:t>
            </a:r>
            <a:r>
              <a:rPr lang="fr-FR" sz="3000" dirty="0"/>
              <a:t> </a:t>
            </a:r>
            <a:r>
              <a:rPr lang="fr-FR" sz="3000" dirty="0" err="1"/>
              <a:t>viribus</a:t>
            </a:r>
            <a:r>
              <a:rPr lang="fr-FR" sz="3000" dirty="0"/>
              <a:t> </a:t>
            </a:r>
            <a:r>
              <a:rPr lang="fr-FR" sz="3000" dirty="0" err="1"/>
              <a:t>Aetnen</a:t>
            </a:r>
            <a:r>
              <a:rPr lang="fr-FR" sz="3000" dirty="0"/>
              <a:t/>
            </a:r>
            <a:br>
              <a:rPr lang="fr-FR" sz="3000" dirty="0"/>
            </a:br>
            <a:r>
              <a:rPr lang="fr-FR" sz="3000" dirty="0" err="1"/>
              <a:t>pectore</a:t>
            </a:r>
            <a:r>
              <a:rPr lang="fr-FR" sz="3000" dirty="0"/>
              <a:t> ferre </a:t>
            </a:r>
            <a:r>
              <a:rPr lang="fr-FR" sz="3000" dirty="0" err="1"/>
              <a:t>meo</a:t>
            </a:r>
            <a:r>
              <a:rPr lang="fr-FR" sz="3000" dirty="0"/>
              <a:t>, nec tu, </a:t>
            </a:r>
            <a:r>
              <a:rPr lang="fr-FR" sz="3000" dirty="0" err="1"/>
              <a:t>Galatea</a:t>
            </a:r>
            <a:r>
              <a:rPr lang="fr-FR" sz="3000" dirty="0"/>
              <a:t>, </a:t>
            </a:r>
            <a:r>
              <a:rPr lang="fr-FR" sz="3000" dirty="0" err="1"/>
              <a:t>moveris</a:t>
            </a:r>
            <a:r>
              <a:rPr lang="fr-FR" sz="3000" dirty="0"/>
              <a:t>."</a:t>
            </a:r>
            <a:br>
              <a:rPr lang="fr-FR" sz="3000" dirty="0"/>
            </a:br>
            <a:endParaRPr lang="nl-BE" sz="3000" dirty="0"/>
          </a:p>
        </p:txBody>
      </p:sp>
      <p:sp>
        <p:nvSpPr>
          <p:cNvPr id="7" name="U-vormige pijl 6"/>
          <p:cNvSpPr/>
          <p:nvPr/>
        </p:nvSpPr>
        <p:spPr>
          <a:xfrm rot="5400000">
            <a:off x="7268678" y="3591016"/>
            <a:ext cx="504000" cy="468000"/>
          </a:xfrm>
          <a:prstGeom prst="utur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30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acis en galate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7" b="4823"/>
          <a:stretch/>
        </p:blipFill>
        <p:spPr bwMode="auto">
          <a:xfrm>
            <a:off x="1598549" y="0"/>
            <a:ext cx="5715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513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600" dirty="0" smtClean="0"/>
              <a:t>                                         … en ik zou die onwil nog verdragen,</a:t>
            </a:r>
          </a:p>
          <a:p>
            <a:pPr marL="0" indent="0">
              <a:buNone/>
            </a:pPr>
            <a:r>
              <a:rPr lang="nl-BE" sz="2600" dirty="0" smtClean="0"/>
              <a:t>860     indien je alle mannen meed. Wáárom verstoot je mij </a:t>
            </a:r>
          </a:p>
          <a:p>
            <a:pPr marL="0" indent="0">
              <a:buNone/>
            </a:pPr>
            <a:r>
              <a:rPr lang="nl-BE" sz="2600" dirty="0" smtClean="0"/>
              <a:t>            en houd je wel van </a:t>
            </a:r>
            <a:r>
              <a:rPr lang="nl-BE" sz="2600" dirty="0" err="1" smtClean="0"/>
              <a:t>Acis</a:t>
            </a:r>
            <a:r>
              <a:rPr lang="nl-BE" sz="2600" dirty="0" smtClean="0"/>
              <a:t>? Wáárom geen Cycloop omhelzen </a:t>
            </a:r>
          </a:p>
          <a:p>
            <a:pPr marL="0" indent="0">
              <a:buNone/>
            </a:pPr>
            <a:r>
              <a:rPr lang="nl-BE" sz="2600" dirty="0" smtClean="0"/>
              <a:t>            en </a:t>
            </a:r>
            <a:r>
              <a:rPr lang="nl-BE" sz="2600" dirty="0" err="1" smtClean="0"/>
              <a:t>Acis</a:t>
            </a:r>
            <a:r>
              <a:rPr lang="nl-BE" sz="2600" dirty="0" smtClean="0"/>
              <a:t> wel? Die mag dan blij zijn met zichzelf en jij </a:t>
            </a:r>
          </a:p>
          <a:p>
            <a:pPr marL="0" indent="0">
              <a:buNone/>
            </a:pPr>
            <a:r>
              <a:rPr lang="nl-BE" sz="2600" dirty="0" smtClean="0"/>
              <a:t>            met hem – helaas – maar </a:t>
            </a:r>
            <a:r>
              <a:rPr lang="nl-BE" sz="2600" dirty="0" err="1" smtClean="0"/>
              <a:t>Galatea</a:t>
            </a:r>
            <a:r>
              <a:rPr lang="nl-BE" sz="2600" dirty="0" smtClean="0"/>
              <a:t>, als ik maar de kans krijg, </a:t>
            </a:r>
          </a:p>
          <a:p>
            <a:pPr marL="0" indent="0">
              <a:buNone/>
            </a:pPr>
            <a:r>
              <a:rPr lang="nl-BE" sz="2600" dirty="0" smtClean="0"/>
              <a:t>            zal hij wel merken dat mijn kracht mijn grootte evenaart</a:t>
            </a:r>
            <a:r>
              <a:rPr lang="nl-BE" sz="2600" dirty="0" smtClean="0"/>
              <a:t>!</a:t>
            </a:r>
          </a:p>
          <a:p>
            <a:pPr marL="0" indent="0">
              <a:buNone/>
            </a:pPr>
            <a:r>
              <a:rPr lang="nl-BE" sz="2600" dirty="0" smtClean="0"/>
              <a:t>	(M. </a:t>
            </a:r>
            <a:r>
              <a:rPr lang="nl-BE" sz="2600" dirty="0" err="1" smtClean="0"/>
              <a:t>d’Hane</a:t>
            </a:r>
            <a:r>
              <a:rPr lang="nl-BE" sz="2600" dirty="0" smtClean="0"/>
              <a:t>-Scheltema)</a:t>
            </a:r>
            <a:endParaRPr lang="nl-BE" sz="2600" dirty="0"/>
          </a:p>
        </p:txBody>
      </p:sp>
    </p:spTree>
    <p:extLst>
      <p:ext uri="{BB962C8B-B14F-4D97-AF65-F5344CB8AC3E}">
        <p14:creationId xmlns:p14="http://schemas.microsoft.com/office/powerpoint/2010/main" val="210148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3000" dirty="0" err="1"/>
              <a:t>Viscera</a:t>
            </a:r>
            <a:r>
              <a:rPr lang="fr-FR" sz="3000" dirty="0"/>
              <a:t> </a:t>
            </a:r>
            <a:r>
              <a:rPr lang="fr-FR" sz="3000" dirty="0" err="1"/>
              <a:t>viva</a:t>
            </a:r>
            <a:r>
              <a:rPr lang="fr-FR" sz="3000" dirty="0"/>
              <a:t> </a:t>
            </a:r>
            <a:r>
              <a:rPr lang="fr-FR" sz="3000" dirty="0" err="1"/>
              <a:t>traham</a:t>
            </a:r>
            <a:r>
              <a:rPr lang="fr-FR" sz="3000" dirty="0"/>
              <a:t> </a:t>
            </a:r>
            <a:r>
              <a:rPr lang="fr-FR" sz="3000" dirty="0" err="1"/>
              <a:t>divulsaque</a:t>
            </a:r>
            <a:r>
              <a:rPr lang="fr-FR" sz="3000" dirty="0"/>
              <a:t> </a:t>
            </a:r>
            <a:r>
              <a:rPr lang="fr-FR" sz="3000" dirty="0" err="1"/>
              <a:t>membra</a:t>
            </a:r>
            <a:r>
              <a:rPr lang="fr-FR" sz="3000" dirty="0"/>
              <a:t> per agros</a:t>
            </a:r>
            <a:br>
              <a:rPr lang="fr-FR" sz="3000" dirty="0"/>
            </a:br>
            <a:r>
              <a:rPr lang="fr-FR" sz="3000" dirty="0" err="1"/>
              <a:t>perque</a:t>
            </a:r>
            <a:r>
              <a:rPr lang="fr-FR" sz="3000" dirty="0"/>
              <a:t> tuas </a:t>
            </a:r>
            <a:r>
              <a:rPr lang="fr-FR" sz="3000" dirty="0" err="1"/>
              <a:t>spargam</a:t>
            </a:r>
            <a:r>
              <a:rPr lang="fr-FR" sz="3000" dirty="0"/>
              <a:t> (sic se </a:t>
            </a:r>
            <a:r>
              <a:rPr lang="fr-FR" sz="3000" dirty="0" err="1"/>
              <a:t>tibi</a:t>
            </a:r>
            <a:r>
              <a:rPr lang="fr-FR" sz="3000" dirty="0"/>
              <a:t> </a:t>
            </a:r>
            <a:r>
              <a:rPr lang="fr-FR" sz="3000" dirty="0" err="1"/>
              <a:t>misceat</a:t>
            </a:r>
            <a:r>
              <a:rPr lang="fr-FR" sz="3000" dirty="0"/>
              <a:t>!) </a:t>
            </a:r>
            <a:r>
              <a:rPr lang="fr-FR" sz="3000" dirty="0" err="1"/>
              <a:t>undas</a:t>
            </a:r>
            <a:r>
              <a:rPr lang="fr-FR" sz="3000" dirty="0"/>
              <a:t>.</a:t>
            </a:r>
            <a:br>
              <a:rPr lang="fr-FR" sz="3000" dirty="0"/>
            </a:br>
            <a:r>
              <a:rPr lang="fr-FR" sz="3000" dirty="0" err="1"/>
              <a:t>Uror</a:t>
            </a:r>
            <a:r>
              <a:rPr lang="fr-FR" sz="3000" dirty="0"/>
              <a:t> </a:t>
            </a:r>
            <a:r>
              <a:rPr lang="fr-FR" sz="3000" dirty="0" err="1"/>
              <a:t>enim</a:t>
            </a:r>
            <a:r>
              <a:rPr lang="fr-FR" sz="3000" dirty="0"/>
              <a:t>, </a:t>
            </a:r>
            <a:r>
              <a:rPr lang="fr-FR" sz="3000" dirty="0" err="1"/>
              <a:t>laesusque</a:t>
            </a:r>
            <a:r>
              <a:rPr lang="fr-FR" sz="3000" dirty="0"/>
              <a:t> </a:t>
            </a:r>
            <a:r>
              <a:rPr lang="fr-FR" sz="3000" dirty="0" err="1"/>
              <a:t>exaestuat</a:t>
            </a:r>
            <a:r>
              <a:rPr lang="fr-FR" sz="3000" dirty="0"/>
              <a:t> </a:t>
            </a:r>
            <a:r>
              <a:rPr lang="fr-FR" sz="3000" dirty="0" err="1"/>
              <a:t>acrius</a:t>
            </a:r>
            <a:r>
              <a:rPr lang="fr-FR" sz="3000" dirty="0"/>
              <a:t> </a:t>
            </a:r>
            <a:r>
              <a:rPr lang="fr-FR" sz="3000" dirty="0" err="1"/>
              <a:t>ignis</a:t>
            </a:r>
            <a:r>
              <a:rPr lang="fr-FR" sz="3000" dirty="0"/>
              <a:t>,</a:t>
            </a:r>
            <a:br>
              <a:rPr lang="fr-FR" sz="3000" dirty="0"/>
            </a:br>
            <a:r>
              <a:rPr lang="fr-FR" sz="3000" dirty="0" err="1"/>
              <a:t>cumque</a:t>
            </a:r>
            <a:r>
              <a:rPr lang="fr-FR" sz="3000" dirty="0"/>
              <a:t> suis </a:t>
            </a:r>
            <a:r>
              <a:rPr lang="fr-FR" sz="3000" dirty="0" err="1"/>
              <a:t>videor</a:t>
            </a:r>
            <a:r>
              <a:rPr lang="fr-FR" sz="3000" dirty="0"/>
              <a:t> </a:t>
            </a:r>
            <a:r>
              <a:rPr lang="fr-FR" sz="3000" dirty="0" err="1"/>
              <a:t>translatam</a:t>
            </a:r>
            <a:r>
              <a:rPr lang="fr-FR" sz="3000" dirty="0"/>
              <a:t> </a:t>
            </a:r>
            <a:r>
              <a:rPr lang="fr-FR" sz="3000" dirty="0" err="1"/>
              <a:t>viribus</a:t>
            </a:r>
            <a:r>
              <a:rPr lang="fr-FR" sz="3000" dirty="0"/>
              <a:t> </a:t>
            </a:r>
            <a:r>
              <a:rPr lang="fr-FR" sz="3000" dirty="0" err="1"/>
              <a:t>Aetnen</a:t>
            </a:r>
            <a:r>
              <a:rPr lang="fr-FR" sz="3000" dirty="0"/>
              <a:t/>
            </a:r>
            <a:br>
              <a:rPr lang="fr-FR" sz="3000" dirty="0"/>
            </a:br>
            <a:r>
              <a:rPr lang="fr-FR" sz="3000" dirty="0" err="1"/>
              <a:t>pectore</a:t>
            </a:r>
            <a:r>
              <a:rPr lang="fr-FR" sz="3000" dirty="0"/>
              <a:t> ferre </a:t>
            </a:r>
            <a:r>
              <a:rPr lang="fr-FR" sz="3000" dirty="0" err="1"/>
              <a:t>meo</a:t>
            </a:r>
            <a:r>
              <a:rPr lang="fr-FR" sz="3000" dirty="0"/>
              <a:t>, nec tu, </a:t>
            </a:r>
            <a:r>
              <a:rPr lang="fr-FR" sz="3000" dirty="0" err="1"/>
              <a:t>Galatea</a:t>
            </a:r>
            <a:r>
              <a:rPr lang="fr-FR" sz="3000" dirty="0"/>
              <a:t>, </a:t>
            </a:r>
            <a:r>
              <a:rPr lang="fr-FR" sz="3000" dirty="0" err="1"/>
              <a:t>moveris</a:t>
            </a:r>
            <a:r>
              <a:rPr lang="fr-FR" sz="3000" dirty="0"/>
              <a:t>."</a:t>
            </a:r>
            <a:br>
              <a:rPr lang="fr-FR" sz="3000" dirty="0"/>
            </a:br>
            <a:endParaRPr lang="nl-BE" sz="3000" dirty="0"/>
          </a:p>
        </p:txBody>
      </p:sp>
    </p:spTree>
    <p:extLst>
      <p:ext uri="{BB962C8B-B14F-4D97-AF65-F5344CB8AC3E}">
        <p14:creationId xmlns:p14="http://schemas.microsoft.com/office/powerpoint/2010/main" val="120469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3000" dirty="0" err="1"/>
              <a:t>Viscera</a:t>
            </a:r>
            <a:r>
              <a:rPr lang="fr-FR" sz="3000" dirty="0"/>
              <a:t> </a:t>
            </a:r>
            <a:r>
              <a:rPr lang="fr-FR" sz="3000" dirty="0" err="1"/>
              <a:t>viva</a:t>
            </a:r>
            <a:r>
              <a:rPr lang="fr-FR" sz="3000" dirty="0"/>
              <a:t> </a:t>
            </a:r>
            <a:r>
              <a:rPr lang="fr-FR" sz="3000" dirty="0" err="1"/>
              <a:t>traham</a:t>
            </a:r>
            <a:r>
              <a:rPr lang="fr-FR" sz="3000" dirty="0"/>
              <a:t> </a:t>
            </a:r>
            <a:r>
              <a:rPr lang="fr-FR" sz="3000" dirty="0" err="1">
                <a:solidFill>
                  <a:schemeClr val="bg1"/>
                </a:solidFill>
              </a:rPr>
              <a:t>divulsaque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membra</a:t>
            </a:r>
            <a:r>
              <a:rPr lang="fr-FR" sz="3000" dirty="0">
                <a:solidFill>
                  <a:schemeClr val="bg1"/>
                </a:solidFill>
              </a:rPr>
              <a:t> per agros</a:t>
            </a:r>
            <a:br>
              <a:rPr lang="fr-FR" sz="3000" dirty="0">
                <a:solidFill>
                  <a:schemeClr val="bg1"/>
                </a:solidFill>
              </a:rPr>
            </a:br>
            <a:r>
              <a:rPr lang="fr-FR" sz="3000" dirty="0" err="1">
                <a:solidFill>
                  <a:schemeClr val="bg1"/>
                </a:solidFill>
              </a:rPr>
              <a:t>perque</a:t>
            </a:r>
            <a:r>
              <a:rPr lang="fr-FR" sz="3000" dirty="0">
                <a:solidFill>
                  <a:schemeClr val="bg1"/>
                </a:solidFill>
              </a:rPr>
              <a:t> tuas </a:t>
            </a:r>
            <a:r>
              <a:rPr lang="fr-FR" sz="3000" dirty="0" err="1">
                <a:solidFill>
                  <a:schemeClr val="bg1"/>
                </a:solidFill>
              </a:rPr>
              <a:t>spargam</a:t>
            </a:r>
            <a:r>
              <a:rPr lang="fr-FR" sz="3000" dirty="0">
                <a:solidFill>
                  <a:schemeClr val="bg1"/>
                </a:solidFill>
              </a:rPr>
              <a:t> (sic se </a:t>
            </a:r>
            <a:r>
              <a:rPr lang="fr-FR" sz="3000" dirty="0" err="1">
                <a:solidFill>
                  <a:schemeClr val="bg1"/>
                </a:solidFill>
              </a:rPr>
              <a:t>tibi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misceat</a:t>
            </a:r>
            <a:r>
              <a:rPr lang="fr-FR" sz="3000" dirty="0">
                <a:solidFill>
                  <a:schemeClr val="bg1"/>
                </a:solidFill>
              </a:rPr>
              <a:t>!) </a:t>
            </a:r>
            <a:r>
              <a:rPr lang="fr-FR" sz="3000" dirty="0" err="1">
                <a:solidFill>
                  <a:schemeClr val="bg1"/>
                </a:solidFill>
              </a:rPr>
              <a:t>undas</a:t>
            </a:r>
            <a:r>
              <a:rPr lang="fr-FR" sz="3000" dirty="0">
                <a:solidFill>
                  <a:schemeClr val="bg1"/>
                </a:solidFill>
              </a:rPr>
              <a:t>.</a:t>
            </a:r>
            <a:br>
              <a:rPr lang="fr-FR" sz="3000" dirty="0">
                <a:solidFill>
                  <a:schemeClr val="bg1"/>
                </a:solidFill>
              </a:rPr>
            </a:br>
            <a:r>
              <a:rPr lang="fr-FR" sz="3000" dirty="0" err="1">
                <a:solidFill>
                  <a:schemeClr val="bg1"/>
                </a:solidFill>
              </a:rPr>
              <a:t>Uror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enim</a:t>
            </a:r>
            <a:r>
              <a:rPr lang="fr-FR" sz="3000" dirty="0">
                <a:solidFill>
                  <a:schemeClr val="bg1"/>
                </a:solidFill>
              </a:rPr>
              <a:t>, </a:t>
            </a:r>
            <a:r>
              <a:rPr lang="fr-FR" sz="3000" dirty="0" err="1">
                <a:solidFill>
                  <a:schemeClr val="bg1"/>
                </a:solidFill>
              </a:rPr>
              <a:t>laesusque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exaestuat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acrius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ignis</a:t>
            </a:r>
            <a:r>
              <a:rPr lang="fr-FR" sz="3000" dirty="0">
                <a:solidFill>
                  <a:schemeClr val="bg1"/>
                </a:solidFill>
              </a:rPr>
              <a:t>,</a:t>
            </a:r>
            <a:br>
              <a:rPr lang="fr-FR" sz="3000" dirty="0">
                <a:solidFill>
                  <a:schemeClr val="bg1"/>
                </a:solidFill>
              </a:rPr>
            </a:br>
            <a:r>
              <a:rPr lang="fr-FR" sz="3000" dirty="0" err="1">
                <a:solidFill>
                  <a:schemeClr val="bg1"/>
                </a:solidFill>
              </a:rPr>
              <a:t>cumque</a:t>
            </a:r>
            <a:r>
              <a:rPr lang="fr-FR" sz="3000" dirty="0">
                <a:solidFill>
                  <a:schemeClr val="bg1"/>
                </a:solidFill>
              </a:rPr>
              <a:t> suis </a:t>
            </a:r>
            <a:r>
              <a:rPr lang="fr-FR" sz="3000" dirty="0" err="1">
                <a:solidFill>
                  <a:schemeClr val="bg1"/>
                </a:solidFill>
              </a:rPr>
              <a:t>videor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translatam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viribus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Aetnen</a:t>
            </a:r>
            <a:r>
              <a:rPr lang="fr-FR" sz="3000" dirty="0">
                <a:solidFill>
                  <a:schemeClr val="bg1"/>
                </a:solidFill>
              </a:rPr>
              <a:t/>
            </a:r>
            <a:br>
              <a:rPr lang="fr-FR" sz="3000" dirty="0">
                <a:solidFill>
                  <a:schemeClr val="bg1"/>
                </a:solidFill>
              </a:rPr>
            </a:br>
            <a:r>
              <a:rPr lang="fr-FR" sz="3000" dirty="0" err="1">
                <a:solidFill>
                  <a:schemeClr val="bg1"/>
                </a:solidFill>
              </a:rPr>
              <a:t>pectore</a:t>
            </a:r>
            <a:r>
              <a:rPr lang="fr-FR" sz="3000" dirty="0">
                <a:solidFill>
                  <a:schemeClr val="bg1"/>
                </a:solidFill>
              </a:rPr>
              <a:t> ferre </a:t>
            </a:r>
            <a:r>
              <a:rPr lang="fr-FR" sz="3000" dirty="0" err="1">
                <a:solidFill>
                  <a:schemeClr val="bg1"/>
                </a:solidFill>
              </a:rPr>
              <a:t>meo</a:t>
            </a:r>
            <a:r>
              <a:rPr lang="fr-FR" sz="3000" dirty="0">
                <a:solidFill>
                  <a:schemeClr val="bg1"/>
                </a:solidFill>
              </a:rPr>
              <a:t>, nec tu, </a:t>
            </a:r>
            <a:r>
              <a:rPr lang="fr-FR" sz="3000" dirty="0" err="1">
                <a:solidFill>
                  <a:schemeClr val="bg1"/>
                </a:solidFill>
              </a:rPr>
              <a:t>Galatea</a:t>
            </a:r>
            <a:r>
              <a:rPr lang="fr-FR" sz="3000" dirty="0">
                <a:solidFill>
                  <a:schemeClr val="bg1"/>
                </a:solidFill>
              </a:rPr>
              <a:t>, </a:t>
            </a:r>
            <a:r>
              <a:rPr lang="fr-FR" sz="3000" dirty="0" err="1">
                <a:solidFill>
                  <a:schemeClr val="bg1"/>
                </a:solidFill>
              </a:rPr>
              <a:t>moveris</a:t>
            </a:r>
            <a:r>
              <a:rPr lang="fr-FR" sz="3000" dirty="0">
                <a:solidFill>
                  <a:schemeClr val="bg1"/>
                </a:solidFill>
              </a:rPr>
              <a:t>."</a:t>
            </a:r>
            <a:br>
              <a:rPr lang="fr-FR" sz="3000" dirty="0">
                <a:solidFill>
                  <a:schemeClr val="bg1"/>
                </a:solidFill>
              </a:rPr>
            </a:br>
            <a:endParaRPr lang="nl-BE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988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3000" dirty="0" err="1"/>
              <a:t>Viscera</a:t>
            </a:r>
            <a:r>
              <a:rPr lang="fr-FR" sz="3000" dirty="0"/>
              <a:t> </a:t>
            </a:r>
            <a:r>
              <a:rPr lang="fr-FR" sz="3000" dirty="0" err="1"/>
              <a:t>viva</a:t>
            </a:r>
            <a:r>
              <a:rPr lang="fr-FR" sz="3000" dirty="0"/>
              <a:t> </a:t>
            </a:r>
            <a:r>
              <a:rPr lang="fr-FR" sz="3000" dirty="0" err="1"/>
              <a:t>traham</a:t>
            </a:r>
            <a:r>
              <a:rPr lang="fr-FR" sz="3000" dirty="0"/>
              <a:t> </a:t>
            </a:r>
            <a:r>
              <a:rPr lang="fr-FR" sz="3000" dirty="0" err="1"/>
              <a:t>divulsaque</a:t>
            </a:r>
            <a:r>
              <a:rPr lang="fr-FR" sz="3000" dirty="0"/>
              <a:t> </a:t>
            </a:r>
            <a:r>
              <a:rPr lang="fr-FR" sz="3000" dirty="0" err="1"/>
              <a:t>membra</a:t>
            </a:r>
            <a:r>
              <a:rPr lang="fr-FR" sz="3000" dirty="0"/>
              <a:t> per agros</a:t>
            </a:r>
            <a:br>
              <a:rPr lang="fr-FR" sz="3000" dirty="0"/>
            </a:br>
            <a:r>
              <a:rPr lang="fr-FR" sz="3000" dirty="0" err="1"/>
              <a:t>perque</a:t>
            </a:r>
            <a:r>
              <a:rPr lang="fr-FR" sz="3000" dirty="0"/>
              <a:t> tuas </a:t>
            </a:r>
            <a:r>
              <a:rPr lang="fr-FR" sz="3000" dirty="0" err="1"/>
              <a:t>spargam</a:t>
            </a:r>
            <a:r>
              <a:rPr lang="fr-FR" sz="3000" dirty="0"/>
              <a:t> (sic se </a:t>
            </a:r>
            <a:r>
              <a:rPr lang="fr-FR" sz="3000" dirty="0" err="1"/>
              <a:t>tibi</a:t>
            </a:r>
            <a:r>
              <a:rPr lang="fr-FR" sz="3000" dirty="0"/>
              <a:t> </a:t>
            </a:r>
            <a:r>
              <a:rPr lang="fr-FR" sz="3000" dirty="0" err="1"/>
              <a:t>misceat</a:t>
            </a:r>
            <a:r>
              <a:rPr lang="fr-FR" sz="3000" dirty="0"/>
              <a:t>!) </a:t>
            </a:r>
            <a:r>
              <a:rPr lang="fr-FR" sz="3000" dirty="0" err="1"/>
              <a:t>undas</a:t>
            </a:r>
            <a:r>
              <a:rPr lang="fr-FR" sz="3000" dirty="0"/>
              <a:t>.</a:t>
            </a:r>
            <a:br>
              <a:rPr lang="fr-FR" sz="3000" dirty="0"/>
            </a:br>
            <a:r>
              <a:rPr lang="fr-FR" sz="3000" dirty="0" err="1">
                <a:solidFill>
                  <a:schemeClr val="bg1"/>
                </a:solidFill>
              </a:rPr>
              <a:t>Uror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enim</a:t>
            </a:r>
            <a:r>
              <a:rPr lang="fr-FR" sz="3000" dirty="0">
                <a:solidFill>
                  <a:schemeClr val="bg1"/>
                </a:solidFill>
              </a:rPr>
              <a:t>, </a:t>
            </a:r>
            <a:r>
              <a:rPr lang="fr-FR" sz="3000" dirty="0" err="1">
                <a:solidFill>
                  <a:schemeClr val="bg1"/>
                </a:solidFill>
              </a:rPr>
              <a:t>laesusque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exaestuat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acrius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ignis</a:t>
            </a:r>
            <a:r>
              <a:rPr lang="fr-FR" sz="3000" dirty="0">
                <a:solidFill>
                  <a:schemeClr val="bg1"/>
                </a:solidFill>
              </a:rPr>
              <a:t>,</a:t>
            </a:r>
            <a:br>
              <a:rPr lang="fr-FR" sz="3000" dirty="0">
                <a:solidFill>
                  <a:schemeClr val="bg1"/>
                </a:solidFill>
              </a:rPr>
            </a:br>
            <a:r>
              <a:rPr lang="fr-FR" sz="3000" dirty="0" err="1">
                <a:solidFill>
                  <a:schemeClr val="bg1"/>
                </a:solidFill>
              </a:rPr>
              <a:t>cumque</a:t>
            </a:r>
            <a:r>
              <a:rPr lang="fr-FR" sz="3000" dirty="0">
                <a:solidFill>
                  <a:schemeClr val="bg1"/>
                </a:solidFill>
              </a:rPr>
              <a:t> suis </a:t>
            </a:r>
            <a:r>
              <a:rPr lang="fr-FR" sz="3000" dirty="0" err="1">
                <a:solidFill>
                  <a:schemeClr val="bg1"/>
                </a:solidFill>
              </a:rPr>
              <a:t>videor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translatam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viribus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Aetnen</a:t>
            </a:r>
            <a:r>
              <a:rPr lang="fr-FR" sz="3000" dirty="0">
                <a:solidFill>
                  <a:schemeClr val="bg1"/>
                </a:solidFill>
              </a:rPr>
              <a:t/>
            </a:r>
            <a:br>
              <a:rPr lang="fr-FR" sz="3000" dirty="0">
                <a:solidFill>
                  <a:schemeClr val="bg1"/>
                </a:solidFill>
              </a:rPr>
            </a:br>
            <a:r>
              <a:rPr lang="fr-FR" sz="3000" dirty="0" err="1">
                <a:solidFill>
                  <a:schemeClr val="bg1"/>
                </a:solidFill>
              </a:rPr>
              <a:t>pectore</a:t>
            </a:r>
            <a:r>
              <a:rPr lang="fr-FR" sz="3000" dirty="0">
                <a:solidFill>
                  <a:schemeClr val="bg1"/>
                </a:solidFill>
              </a:rPr>
              <a:t> ferre </a:t>
            </a:r>
            <a:r>
              <a:rPr lang="fr-FR" sz="3000" dirty="0" err="1">
                <a:solidFill>
                  <a:schemeClr val="bg1"/>
                </a:solidFill>
              </a:rPr>
              <a:t>meo</a:t>
            </a:r>
            <a:r>
              <a:rPr lang="fr-FR" sz="3000" dirty="0">
                <a:solidFill>
                  <a:schemeClr val="bg1"/>
                </a:solidFill>
              </a:rPr>
              <a:t>, nec tu, </a:t>
            </a:r>
            <a:r>
              <a:rPr lang="fr-FR" sz="3000" dirty="0" err="1">
                <a:solidFill>
                  <a:schemeClr val="bg1"/>
                </a:solidFill>
              </a:rPr>
              <a:t>Galatea</a:t>
            </a:r>
            <a:r>
              <a:rPr lang="fr-FR" sz="3000" dirty="0">
                <a:solidFill>
                  <a:schemeClr val="bg1"/>
                </a:solidFill>
              </a:rPr>
              <a:t>, </a:t>
            </a:r>
            <a:r>
              <a:rPr lang="fr-FR" sz="3000" dirty="0" err="1">
                <a:solidFill>
                  <a:schemeClr val="bg1"/>
                </a:solidFill>
              </a:rPr>
              <a:t>moveris</a:t>
            </a:r>
            <a:r>
              <a:rPr lang="fr-FR" sz="3000" dirty="0">
                <a:solidFill>
                  <a:schemeClr val="bg1"/>
                </a:solidFill>
              </a:rPr>
              <a:t>."</a:t>
            </a:r>
            <a:br>
              <a:rPr lang="fr-FR" sz="3000" dirty="0">
                <a:solidFill>
                  <a:schemeClr val="bg1"/>
                </a:solidFill>
              </a:rPr>
            </a:br>
            <a:endParaRPr lang="nl-BE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592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3000" dirty="0" err="1"/>
              <a:t>Viscera</a:t>
            </a:r>
            <a:r>
              <a:rPr lang="fr-FR" sz="3000" dirty="0"/>
              <a:t> </a:t>
            </a:r>
            <a:r>
              <a:rPr lang="fr-FR" sz="3000" dirty="0" err="1"/>
              <a:t>viva</a:t>
            </a:r>
            <a:r>
              <a:rPr lang="fr-FR" sz="3000" dirty="0"/>
              <a:t> </a:t>
            </a:r>
            <a:r>
              <a:rPr lang="fr-FR" sz="3000" u="sng" dirty="0" err="1"/>
              <a:t>traham</a:t>
            </a:r>
            <a:r>
              <a:rPr lang="fr-FR" sz="3000" dirty="0"/>
              <a:t> </a:t>
            </a:r>
            <a:r>
              <a:rPr lang="fr-FR" sz="3000" dirty="0" err="1"/>
              <a:t>divulsaque</a:t>
            </a:r>
            <a:r>
              <a:rPr lang="fr-FR" sz="3000" dirty="0"/>
              <a:t> </a:t>
            </a:r>
            <a:r>
              <a:rPr lang="fr-FR" sz="3000" dirty="0" err="1"/>
              <a:t>membra</a:t>
            </a:r>
            <a:r>
              <a:rPr lang="fr-FR" sz="3000" dirty="0"/>
              <a:t> per agros</a:t>
            </a:r>
            <a:br>
              <a:rPr lang="fr-FR" sz="3000" dirty="0"/>
            </a:br>
            <a:r>
              <a:rPr lang="fr-FR" sz="3000" dirty="0" err="1"/>
              <a:t>perque</a:t>
            </a:r>
            <a:r>
              <a:rPr lang="fr-FR" sz="3000" dirty="0"/>
              <a:t> tuas </a:t>
            </a:r>
            <a:r>
              <a:rPr lang="fr-FR" sz="3000" u="sng" dirty="0" err="1"/>
              <a:t>spargam</a:t>
            </a:r>
            <a:r>
              <a:rPr lang="fr-FR" sz="3000" dirty="0"/>
              <a:t> (sic se </a:t>
            </a:r>
            <a:r>
              <a:rPr lang="fr-FR" sz="3000" dirty="0" err="1"/>
              <a:t>tibi</a:t>
            </a:r>
            <a:r>
              <a:rPr lang="fr-FR" sz="3000" dirty="0"/>
              <a:t> </a:t>
            </a:r>
            <a:r>
              <a:rPr lang="fr-FR" sz="3000" dirty="0" err="1"/>
              <a:t>misceat</a:t>
            </a:r>
            <a:r>
              <a:rPr lang="fr-FR" sz="3000" dirty="0"/>
              <a:t>!) </a:t>
            </a:r>
            <a:r>
              <a:rPr lang="fr-FR" sz="3000" dirty="0" err="1"/>
              <a:t>undas</a:t>
            </a:r>
            <a:r>
              <a:rPr lang="fr-FR" sz="3000" dirty="0"/>
              <a:t>.</a:t>
            </a:r>
            <a:br>
              <a:rPr lang="fr-FR" sz="3000" dirty="0"/>
            </a:br>
            <a:r>
              <a:rPr lang="fr-FR" sz="3000" dirty="0" err="1">
                <a:solidFill>
                  <a:schemeClr val="bg1"/>
                </a:solidFill>
              </a:rPr>
              <a:t>Uror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enim</a:t>
            </a:r>
            <a:r>
              <a:rPr lang="fr-FR" sz="3000" dirty="0">
                <a:solidFill>
                  <a:schemeClr val="bg1"/>
                </a:solidFill>
              </a:rPr>
              <a:t>, </a:t>
            </a:r>
            <a:r>
              <a:rPr lang="fr-FR" sz="3000" dirty="0" err="1">
                <a:solidFill>
                  <a:schemeClr val="bg1"/>
                </a:solidFill>
              </a:rPr>
              <a:t>laesusque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exaestuat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acrius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ignis</a:t>
            </a:r>
            <a:r>
              <a:rPr lang="fr-FR" sz="3000" dirty="0">
                <a:solidFill>
                  <a:schemeClr val="bg1"/>
                </a:solidFill>
              </a:rPr>
              <a:t>,</a:t>
            </a:r>
            <a:br>
              <a:rPr lang="fr-FR" sz="3000" dirty="0">
                <a:solidFill>
                  <a:schemeClr val="bg1"/>
                </a:solidFill>
              </a:rPr>
            </a:br>
            <a:r>
              <a:rPr lang="fr-FR" sz="3000" dirty="0" err="1">
                <a:solidFill>
                  <a:schemeClr val="bg1"/>
                </a:solidFill>
              </a:rPr>
              <a:t>cumque</a:t>
            </a:r>
            <a:r>
              <a:rPr lang="fr-FR" sz="3000" dirty="0">
                <a:solidFill>
                  <a:schemeClr val="bg1"/>
                </a:solidFill>
              </a:rPr>
              <a:t> suis </a:t>
            </a:r>
            <a:r>
              <a:rPr lang="fr-FR" sz="3000" dirty="0" err="1">
                <a:solidFill>
                  <a:schemeClr val="bg1"/>
                </a:solidFill>
              </a:rPr>
              <a:t>videor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translatam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viribus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Aetnen</a:t>
            </a:r>
            <a:r>
              <a:rPr lang="fr-FR" sz="3000" dirty="0">
                <a:solidFill>
                  <a:schemeClr val="bg1"/>
                </a:solidFill>
              </a:rPr>
              <a:t/>
            </a:r>
            <a:br>
              <a:rPr lang="fr-FR" sz="3000" dirty="0">
                <a:solidFill>
                  <a:schemeClr val="bg1"/>
                </a:solidFill>
              </a:rPr>
            </a:br>
            <a:r>
              <a:rPr lang="fr-FR" sz="3000" dirty="0" err="1">
                <a:solidFill>
                  <a:schemeClr val="bg1"/>
                </a:solidFill>
              </a:rPr>
              <a:t>pectore</a:t>
            </a:r>
            <a:r>
              <a:rPr lang="fr-FR" sz="3000" dirty="0">
                <a:solidFill>
                  <a:schemeClr val="bg1"/>
                </a:solidFill>
              </a:rPr>
              <a:t> ferre </a:t>
            </a:r>
            <a:r>
              <a:rPr lang="fr-FR" sz="3000" dirty="0" err="1">
                <a:solidFill>
                  <a:schemeClr val="bg1"/>
                </a:solidFill>
              </a:rPr>
              <a:t>meo</a:t>
            </a:r>
            <a:r>
              <a:rPr lang="fr-FR" sz="3000" dirty="0">
                <a:solidFill>
                  <a:schemeClr val="bg1"/>
                </a:solidFill>
              </a:rPr>
              <a:t>, nec tu, </a:t>
            </a:r>
            <a:r>
              <a:rPr lang="fr-FR" sz="3000" dirty="0" err="1">
                <a:solidFill>
                  <a:schemeClr val="bg1"/>
                </a:solidFill>
              </a:rPr>
              <a:t>Galatea</a:t>
            </a:r>
            <a:r>
              <a:rPr lang="fr-FR" sz="3000" dirty="0">
                <a:solidFill>
                  <a:schemeClr val="bg1"/>
                </a:solidFill>
              </a:rPr>
              <a:t>, </a:t>
            </a:r>
            <a:r>
              <a:rPr lang="fr-FR" sz="3000" dirty="0" err="1">
                <a:solidFill>
                  <a:schemeClr val="bg1"/>
                </a:solidFill>
              </a:rPr>
              <a:t>moveris</a:t>
            </a:r>
            <a:r>
              <a:rPr lang="fr-FR" sz="3000" dirty="0">
                <a:solidFill>
                  <a:schemeClr val="bg1"/>
                </a:solidFill>
              </a:rPr>
              <a:t>."</a:t>
            </a:r>
            <a:br>
              <a:rPr lang="fr-FR" sz="3000" dirty="0">
                <a:solidFill>
                  <a:schemeClr val="bg1"/>
                </a:solidFill>
              </a:rPr>
            </a:br>
            <a:endParaRPr lang="nl-BE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715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3000" dirty="0" err="1"/>
              <a:t>Viscera</a:t>
            </a:r>
            <a:r>
              <a:rPr lang="fr-FR" sz="3000" dirty="0"/>
              <a:t> </a:t>
            </a:r>
            <a:r>
              <a:rPr lang="fr-FR" sz="3000" dirty="0" err="1"/>
              <a:t>viva</a:t>
            </a:r>
            <a:r>
              <a:rPr lang="fr-FR" sz="3000" dirty="0"/>
              <a:t> </a:t>
            </a:r>
            <a:r>
              <a:rPr lang="fr-FR" sz="3000" u="sng" dirty="0" err="1"/>
              <a:t>traham</a:t>
            </a:r>
            <a:r>
              <a:rPr lang="fr-FR" sz="3000" dirty="0"/>
              <a:t> </a:t>
            </a:r>
            <a:r>
              <a:rPr lang="fr-FR" sz="3000" dirty="0" err="1"/>
              <a:t>divulsaque</a:t>
            </a:r>
            <a:r>
              <a:rPr lang="fr-FR" sz="3000" dirty="0"/>
              <a:t> </a:t>
            </a:r>
            <a:r>
              <a:rPr lang="fr-FR" sz="3000" dirty="0" err="1"/>
              <a:t>membra</a:t>
            </a:r>
            <a:r>
              <a:rPr lang="fr-FR" sz="3000" dirty="0"/>
              <a:t> per agros</a:t>
            </a:r>
            <a:br>
              <a:rPr lang="fr-FR" sz="3000" dirty="0"/>
            </a:br>
            <a:r>
              <a:rPr lang="fr-FR" sz="3000" dirty="0" err="1"/>
              <a:t>perque</a:t>
            </a:r>
            <a:r>
              <a:rPr lang="fr-FR" sz="3000" dirty="0"/>
              <a:t> </a:t>
            </a:r>
            <a:r>
              <a:rPr lang="fr-FR" sz="3000" dirty="0">
                <a:solidFill>
                  <a:srgbClr val="0070C0"/>
                </a:solidFill>
              </a:rPr>
              <a:t>tuas</a:t>
            </a:r>
            <a:r>
              <a:rPr lang="fr-FR" sz="3000" dirty="0"/>
              <a:t> </a:t>
            </a:r>
            <a:r>
              <a:rPr lang="fr-FR" sz="3000" u="sng" dirty="0" err="1"/>
              <a:t>spargam</a:t>
            </a:r>
            <a:r>
              <a:rPr lang="fr-FR" sz="3000" dirty="0"/>
              <a:t> (sic se </a:t>
            </a:r>
            <a:r>
              <a:rPr lang="fr-FR" sz="3000" dirty="0" err="1"/>
              <a:t>tibi</a:t>
            </a:r>
            <a:r>
              <a:rPr lang="fr-FR" sz="3000" dirty="0"/>
              <a:t> </a:t>
            </a:r>
            <a:r>
              <a:rPr lang="fr-FR" sz="3000" dirty="0" err="1"/>
              <a:t>misceat</a:t>
            </a:r>
            <a:r>
              <a:rPr lang="fr-FR" sz="3000" dirty="0"/>
              <a:t>!) </a:t>
            </a:r>
            <a:r>
              <a:rPr lang="fr-FR" sz="3000" b="1" dirty="0" err="1">
                <a:solidFill>
                  <a:srgbClr val="0070C0"/>
                </a:solidFill>
              </a:rPr>
              <a:t>undas</a:t>
            </a:r>
            <a:r>
              <a:rPr lang="fr-FR" sz="3000" dirty="0"/>
              <a:t>.</a:t>
            </a:r>
            <a:br>
              <a:rPr lang="fr-FR" sz="3000" dirty="0"/>
            </a:br>
            <a:r>
              <a:rPr lang="fr-FR" sz="3000" dirty="0" err="1">
                <a:solidFill>
                  <a:schemeClr val="bg1"/>
                </a:solidFill>
              </a:rPr>
              <a:t>Uror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enim</a:t>
            </a:r>
            <a:r>
              <a:rPr lang="fr-FR" sz="3000" dirty="0">
                <a:solidFill>
                  <a:schemeClr val="bg1"/>
                </a:solidFill>
              </a:rPr>
              <a:t>, </a:t>
            </a:r>
            <a:r>
              <a:rPr lang="fr-FR" sz="3000" dirty="0" err="1">
                <a:solidFill>
                  <a:schemeClr val="bg1"/>
                </a:solidFill>
              </a:rPr>
              <a:t>laesusque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exaestuat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acrius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ignis</a:t>
            </a:r>
            <a:r>
              <a:rPr lang="fr-FR" sz="3000" dirty="0">
                <a:solidFill>
                  <a:schemeClr val="bg1"/>
                </a:solidFill>
              </a:rPr>
              <a:t>,</a:t>
            </a:r>
            <a:br>
              <a:rPr lang="fr-FR" sz="3000" dirty="0">
                <a:solidFill>
                  <a:schemeClr val="bg1"/>
                </a:solidFill>
              </a:rPr>
            </a:br>
            <a:r>
              <a:rPr lang="fr-FR" sz="3000" dirty="0" err="1">
                <a:solidFill>
                  <a:schemeClr val="bg1"/>
                </a:solidFill>
              </a:rPr>
              <a:t>cumque</a:t>
            </a:r>
            <a:r>
              <a:rPr lang="fr-FR" sz="3000" dirty="0">
                <a:solidFill>
                  <a:schemeClr val="bg1"/>
                </a:solidFill>
              </a:rPr>
              <a:t> suis </a:t>
            </a:r>
            <a:r>
              <a:rPr lang="fr-FR" sz="3000" dirty="0" err="1">
                <a:solidFill>
                  <a:schemeClr val="bg1"/>
                </a:solidFill>
              </a:rPr>
              <a:t>videor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translatam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viribus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Aetnen</a:t>
            </a:r>
            <a:r>
              <a:rPr lang="fr-FR" sz="3000" dirty="0">
                <a:solidFill>
                  <a:schemeClr val="bg1"/>
                </a:solidFill>
              </a:rPr>
              <a:t/>
            </a:r>
            <a:br>
              <a:rPr lang="fr-FR" sz="3000" dirty="0">
                <a:solidFill>
                  <a:schemeClr val="bg1"/>
                </a:solidFill>
              </a:rPr>
            </a:br>
            <a:r>
              <a:rPr lang="fr-FR" sz="3000" dirty="0" err="1">
                <a:solidFill>
                  <a:schemeClr val="bg1"/>
                </a:solidFill>
              </a:rPr>
              <a:t>pectore</a:t>
            </a:r>
            <a:r>
              <a:rPr lang="fr-FR" sz="3000" dirty="0">
                <a:solidFill>
                  <a:schemeClr val="bg1"/>
                </a:solidFill>
              </a:rPr>
              <a:t> ferre </a:t>
            </a:r>
            <a:r>
              <a:rPr lang="fr-FR" sz="3000" dirty="0" err="1">
                <a:solidFill>
                  <a:schemeClr val="bg1"/>
                </a:solidFill>
              </a:rPr>
              <a:t>meo</a:t>
            </a:r>
            <a:r>
              <a:rPr lang="fr-FR" sz="3000" dirty="0">
                <a:solidFill>
                  <a:schemeClr val="bg1"/>
                </a:solidFill>
              </a:rPr>
              <a:t>, nec tu, </a:t>
            </a:r>
            <a:r>
              <a:rPr lang="fr-FR" sz="3000" dirty="0" err="1">
                <a:solidFill>
                  <a:schemeClr val="bg1"/>
                </a:solidFill>
              </a:rPr>
              <a:t>Galatea</a:t>
            </a:r>
            <a:r>
              <a:rPr lang="fr-FR" sz="3000" dirty="0">
                <a:solidFill>
                  <a:schemeClr val="bg1"/>
                </a:solidFill>
              </a:rPr>
              <a:t>, </a:t>
            </a:r>
            <a:r>
              <a:rPr lang="fr-FR" sz="3000" dirty="0" err="1">
                <a:solidFill>
                  <a:schemeClr val="bg1"/>
                </a:solidFill>
              </a:rPr>
              <a:t>moveris</a:t>
            </a:r>
            <a:r>
              <a:rPr lang="fr-FR" sz="3000" dirty="0">
                <a:solidFill>
                  <a:schemeClr val="bg1"/>
                </a:solidFill>
              </a:rPr>
              <a:t>."</a:t>
            </a:r>
            <a:br>
              <a:rPr lang="fr-FR" sz="3000" dirty="0">
                <a:solidFill>
                  <a:schemeClr val="bg1"/>
                </a:solidFill>
              </a:rPr>
            </a:br>
            <a:endParaRPr lang="nl-BE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720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3000" dirty="0" err="1"/>
              <a:t>Viscera</a:t>
            </a:r>
            <a:r>
              <a:rPr lang="fr-FR" sz="3000" dirty="0"/>
              <a:t> </a:t>
            </a:r>
            <a:r>
              <a:rPr lang="fr-FR" sz="3000" dirty="0" err="1"/>
              <a:t>viva</a:t>
            </a:r>
            <a:r>
              <a:rPr lang="fr-FR" sz="3000" dirty="0"/>
              <a:t> </a:t>
            </a:r>
            <a:r>
              <a:rPr lang="fr-FR" sz="3000" dirty="0" err="1"/>
              <a:t>traham</a:t>
            </a:r>
            <a:r>
              <a:rPr lang="fr-FR" sz="3000" dirty="0"/>
              <a:t> </a:t>
            </a:r>
            <a:r>
              <a:rPr lang="fr-FR" sz="3000" dirty="0" err="1"/>
              <a:t>divulsaque</a:t>
            </a:r>
            <a:r>
              <a:rPr lang="fr-FR" sz="3000" dirty="0"/>
              <a:t> </a:t>
            </a:r>
            <a:r>
              <a:rPr lang="fr-FR" sz="3000" dirty="0" err="1"/>
              <a:t>membra</a:t>
            </a:r>
            <a:r>
              <a:rPr lang="fr-FR" sz="3000" dirty="0"/>
              <a:t> per agros</a:t>
            </a:r>
            <a:br>
              <a:rPr lang="fr-FR" sz="3000" dirty="0"/>
            </a:br>
            <a:r>
              <a:rPr lang="fr-FR" sz="3000" dirty="0" err="1"/>
              <a:t>perque</a:t>
            </a:r>
            <a:r>
              <a:rPr lang="fr-FR" sz="3000" dirty="0"/>
              <a:t> tuas </a:t>
            </a:r>
            <a:r>
              <a:rPr lang="fr-FR" sz="3000" dirty="0" err="1"/>
              <a:t>spargam</a:t>
            </a:r>
            <a:r>
              <a:rPr lang="fr-FR" sz="3000" dirty="0"/>
              <a:t> (sic se </a:t>
            </a:r>
            <a:r>
              <a:rPr lang="fr-FR" sz="3000" dirty="0" err="1"/>
              <a:t>tibi</a:t>
            </a:r>
            <a:r>
              <a:rPr lang="fr-FR" sz="3000" dirty="0"/>
              <a:t> </a:t>
            </a:r>
            <a:r>
              <a:rPr lang="fr-FR" sz="3000" dirty="0" err="1"/>
              <a:t>misceat</a:t>
            </a:r>
            <a:r>
              <a:rPr lang="fr-FR" sz="3000" dirty="0"/>
              <a:t>!) </a:t>
            </a:r>
            <a:r>
              <a:rPr lang="fr-FR" sz="3000" dirty="0" err="1"/>
              <a:t>undas</a:t>
            </a:r>
            <a:r>
              <a:rPr lang="fr-FR" sz="3000" dirty="0"/>
              <a:t>.</a:t>
            </a:r>
            <a:br>
              <a:rPr lang="fr-FR" sz="3000" dirty="0"/>
            </a:br>
            <a:r>
              <a:rPr lang="fr-FR" sz="3000" dirty="0" err="1"/>
              <a:t>Uror</a:t>
            </a:r>
            <a:r>
              <a:rPr lang="fr-FR" sz="3000" dirty="0"/>
              <a:t> </a:t>
            </a:r>
            <a:r>
              <a:rPr lang="fr-FR" sz="3000" dirty="0" err="1"/>
              <a:t>enim</a:t>
            </a:r>
            <a:r>
              <a:rPr lang="fr-FR" sz="3000" dirty="0"/>
              <a:t>, </a:t>
            </a:r>
            <a:r>
              <a:rPr lang="fr-FR" sz="3000" dirty="0" err="1">
                <a:solidFill>
                  <a:schemeClr val="bg1"/>
                </a:solidFill>
              </a:rPr>
              <a:t>laesusque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exaestuat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acrius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ignis</a:t>
            </a:r>
            <a:r>
              <a:rPr lang="fr-FR" sz="3000" dirty="0">
                <a:solidFill>
                  <a:schemeClr val="bg1"/>
                </a:solidFill>
              </a:rPr>
              <a:t>,</a:t>
            </a:r>
            <a:br>
              <a:rPr lang="fr-FR" sz="3000" dirty="0">
                <a:solidFill>
                  <a:schemeClr val="bg1"/>
                </a:solidFill>
              </a:rPr>
            </a:br>
            <a:r>
              <a:rPr lang="fr-FR" sz="3000" dirty="0" err="1">
                <a:solidFill>
                  <a:schemeClr val="bg1"/>
                </a:solidFill>
              </a:rPr>
              <a:t>cumque</a:t>
            </a:r>
            <a:r>
              <a:rPr lang="fr-FR" sz="3000" dirty="0">
                <a:solidFill>
                  <a:schemeClr val="bg1"/>
                </a:solidFill>
              </a:rPr>
              <a:t> suis </a:t>
            </a:r>
            <a:r>
              <a:rPr lang="fr-FR" sz="3000" dirty="0" err="1">
                <a:solidFill>
                  <a:schemeClr val="bg1"/>
                </a:solidFill>
              </a:rPr>
              <a:t>videor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translatam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viribus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Aetnen</a:t>
            </a:r>
            <a:r>
              <a:rPr lang="fr-FR" sz="3000" dirty="0">
                <a:solidFill>
                  <a:schemeClr val="bg1"/>
                </a:solidFill>
              </a:rPr>
              <a:t/>
            </a:r>
            <a:br>
              <a:rPr lang="fr-FR" sz="3000" dirty="0">
                <a:solidFill>
                  <a:schemeClr val="bg1"/>
                </a:solidFill>
              </a:rPr>
            </a:br>
            <a:r>
              <a:rPr lang="fr-FR" sz="3000" dirty="0" err="1">
                <a:solidFill>
                  <a:schemeClr val="bg1"/>
                </a:solidFill>
              </a:rPr>
              <a:t>pectore</a:t>
            </a:r>
            <a:r>
              <a:rPr lang="fr-FR" sz="3000" dirty="0">
                <a:solidFill>
                  <a:schemeClr val="bg1"/>
                </a:solidFill>
              </a:rPr>
              <a:t> ferre </a:t>
            </a:r>
            <a:r>
              <a:rPr lang="fr-FR" sz="3000" dirty="0" err="1">
                <a:solidFill>
                  <a:schemeClr val="bg1"/>
                </a:solidFill>
              </a:rPr>
              <a:t>meo</a:t>
            </a:r>
            <a:r>
              <a:rPr lang="fr-FR" sz="3000" dirty="0">
                <a:solidFill>
                  <a:schemeClr val="bg1"/>
                </a:solidFill>
              </a:rPr>
              <a:t>, nec tu, </a:t>
            </a:r>
            <a:r>
              <a:rPr lang="fr-FR" sz="3000" dirty="0" err="1">
                <a:solidFill>
                  <a:schemeClr val="bg1"/>
                </a:solidFill>
              </a:rPr>
              <a:t>Galatea</a:t>
            </a:r>
            <a:r>
              <a:rPr lang="fr-FR" sz="3000" dirty="0">
                <a:solidFill>
                  <a:schemeClr val="bg1"/>
                </a:solidFill>
              </a:rPr>
              <a:t>, </a:t>
            </a:r>
            <a:r>
              <a:rPr lang="fr-FR" sz="3000" dirty="0" err="1">
                <a:solidFill>
                  <a:schemeClr val="bg1"/>
                </a:solidFill>
              </a:rPr>
              <a:t>moveris</a:t>
            </a:r>
            <a:r>
              <a:rPr lang="fr-FR" sz="3000" dirty="0">
                <a:solidFill>
                  <a:schemeClr val="bg1"/>
                </a:solidFill>
              </a:rPr>
              <a:t>."</a:t>
            </a:r>
            <a:br>
              <a:rPr lang="fr-FR" sz="3000" dirty="0">
                <a:solidFill>
                  <a:schemeClr val="bg1"/>
                </a:solidFill>
              </a:rPr>
            </a:br>
            <a:endParaRPr lang="nl-BE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094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3000" dirty="0" err="1"/>
              <a:t>Viscera</a:t>
            </a:r>
            <a:r>
              <a:rPr lang="fr-FR" sz="3000" dirty="0"/>
              <a:t> </a:t>
            </a:r>
            <a:r>
              <a:rPr lang="fr-FR" sz="3000" dirty="0" err="1"/>
              <a:t>viva</a:t>
            </a:r>
            <a:r>
              <a:rPr lang="fr-FR" sz="3000" dirty="0"/>
              <a:t> </a:t>
            </a:r>
            <a:r>
              <a:rPr lang="fr-FR" sz="3000" dirty="0" err="1"/>
              <a:t>traham</a:t>
            </a:r>
            <a:r>
              <a:rPr lang="fr-FR" sz="3000" dirty="0"/>
              <a:t> </a:t>
            </a:r>
            <a:r>
              <a:rPr lang="fr-FR" sz="3000" dirty="0" err="1"/>
              <a:t>divulsaque</a:t>
            </a:r>
            <a:r>
              <a:rPr lang="fr-FR" sz="3000" dirty="0"/>
              <a:t> </a:t>
            </a:r>
            <a:r>
              <a:rPr lang="fr-FR" sz="3000" dirty="0" err="1"/>
              <a:t>membra</a:t>
            </a:r>
            <a:r>
              <a:rPr lang="fr-FR" sz="3000" dirty="0"/>
              <a:t> per agros</a:t>
            </a:r>
            <a:br>
              <a:rPr lang="fr-FR" sz="3000" dirty="0"/>
            </a:br>
            <a:r>
              <a:rPr lang="fr-FR" sz="3000" dirty="0" err="1"/>
              <a:t>perque</a:t>
            </a:r>
            <a:r>
              <a:rPr lang="fr-FR" sz="3000" dirty="0"/>
              <a:t> tuas </a:t>
            </a:r>
            <a:r>
              <a:rPr lang="fr-FR" sz="3000" dirty="0" err="1"/>
              <a:t>spargam</a:t>
            </a:r>
            <a:r>
              <a:rPr lang="fr-FR" sz="3000" dirty="0"/>
              <a:t> (sic se </a:t>
            </a:r>
            <a:r>
              <a:rPr lang="fr-FR" sz="3000" dirty="0" err="1"/>
              <a:t>tibi</a:t>
            </a:r>
            <a:r>
              <a:rPr lang="fr-FR" sz="3000" dirty="0"/>
              <a:t> </a:t>
            </a:r>
            <a:r>
              <a:rPr lang="fr-FR" sz="3000" dirty="0" err="1"/>
              <a:t>misceat</a:t>
            </a:r>
            <a:r>
              <a:rPr lang="fr-FR" sz="3000" dirty="0"/>
              <a:t>!) </a:t>
            </a:r>
            <a:r>
              <a:rPr lang="fr-FR" sz="3000" dirty="0" err="1"/>
              <a:t>undas</a:t>
            </a:r>
            <a:r>
              <a:rPr lang="fr-FR" sz="3000" dirty="0"/>
              <a:t>.</a:t>
            </a:r>
            <a:br>
              <a:rPr lang="fr-FR" sz="3000" dirty="0"/>
            </a:br>
            <a:r>
              <a:rPr lang="fr-FR" sz="3000" dirty="0" err="1"/>
              <a:t>Uror</a:t>
            </a:r>
            <a:r>
              <a:rPr lang="fr-FR" sz="3000" dirty="0"/>
              <a:t> </a:t>
            </a:r>
            <a:r>
              <a:rPr lang="fr-FR" sz="3000" dirty="0" err="1"/>
              <a:t>enim</a:t>
            </a:r>
            <a:r>
              <a:rPr lang="fr-FR" sz="3000" dirty="0"/>
              <a:t>, </a:t>
            </a:r>
            <a:r>
              <a:rPr lang="fr-FR" sz="3000" dirty="0" err="1"/>
              <a:t>laesusque</a:t>
            </a:r>
            <a:r>
              <a:rPr lang="fr-FR" sz="3000" dirty="0"/>
              <a:t> </a:t>
            </a:r>
            <a:r>
              <a:rPr lang="fr-FR" sz="3000" dirty="0" err="1"/>
              <a:t>exaestuat</a:t>
            </a:r>
            <a:r>
              <a:rPr lang="fr-FR" sz="3000" dirty="0"/>
              <a:t> </a:t>
            </a:r>
            <a:r>
              <a:rPr lang="fr-FR" sz="3000" dirty="0" err="1"/>
              <a:t>acrius</a:t>
            </a:r>
            <a:r>
              <a:rPr lang="fr-FR" sz="3000" dirty="0"/>
              <a:t> </a:t>
            </a:r>
            <a:r>
              <a:rPr lang="fr-FR" sz="3000" dirty="0" err="1"/>
              <a:t>ignis</a:t>
            </a:r>
            <a:r>
              <a:rPr lang="fr-FR" sz="3000" dirty="0"/>
              <a:t>,</a:t>
            </a:r>
            <a:br>
              <a:rPr lang="fr-FR" sz="3000" dirty="0"/>
            </a:br>
            <a:r>
              <a:rPr lang="fr-FR" sz="3000" dirty="0" err="1">
                <a:solidFill>
                  <a:schemeClr val="bg1"/>
                </a:solidFill>
              </a:rPr>
              <a:t>cumque</a:t>
            </a:r>
            <a:r>
              <a:rPr lang="fr-FR" sz="3000" dirty="0">
                <a:solidFill>
                  <a:schemeClr val="bg1"/>
                </a:solidFill>
              </a:rPr>
              <a:t> suis </a:t>
            </a:r>
            <a:r>
              <a:rPr lang="fr-FR" sz="3000" dirty="0" err="1">
                <a:solidFill>
                  <a:schemeClr val="bg1"/>
                </a:solidFill>
              </a:rPr>
              <a:t>videor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translatam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viribus</a:t>
            </a:r>
            <a:r>
              <a:rPr lang="fr-FR" sz="3000" dirty="0">
                <a:solidFill>
                  <a:schemeClr val="bg1"/>
                </a:solidFill>
              </a:rPr>
              <a:t> </a:t>
            </a:r>
            <a:r>
              <a:rPr lang="fr-FR" sz="3000" dirty="0" err="1">
                <a:solidFill>
                  <a:schemeClr val="bg1"/>
                </a:solidFill>
              </a:rPr>
              <a:t>Aetnen</a:t>
            </a:r>
            <a:r>
              <a:rPr lang="fr-FR" sz="3000" dirty="0">
                <a:solidFill>
                  <a:schemeClr val="bg1"/>
                </a:solidFill>
              </a:rPr>
              <a:t/>
            </a:r>
            <a:br>
              <a:rPr lang="fr-FR" sz="3000" dirty="0">
                <a:solidFill>
                  <a:schemeClr val="bg1"/>
                </a:solidFill>
              </a:rPr>
            </a:br>
            <a:r>
              <a:rPr lang="fr-FR" sz="3000" dirty="0" err="1">
                <a:solidFill>
                  <a:schemeClr val="bg1"/>
                </a:solidFill>
              </a:rPr>
              <a:t>pectore</a:t>
            </a:r>
            <a:r>
              <a:rPr lang="fr-FR" sz="3000" dirty="0">
                <a:solidFill>
                  <a:schemeClr val="bg1"/>
                </a:solidFill>
              </a:rPr>
              <a:t> ferre </a:t>
            </a:r>
            <a:r>
              <a:rPr lang="fr-FR" sz="3000" dirty="0" err="1">
                <a:solidFill>
                  <a:schemeClr val="bg1"/>
                </a:solidFill>
              </a:rPr>
              <a:t>meo</a:t>
            </a:r>
            <a:r>
              <a:rPr lang="fr-FR" sz="3000" dirty="0">
                <a:solidFill>
                  <a:schemeClr val="bg1"/>
                </a:solidFill>
              </a:rPr>
              <a:t>, nec tu, </a:t>
            </a:r>
            <a:r>
              <a:rPr lang="fr-FR" sz="3000" dirty="0" err="1">
                <a:solidFill>
                  <a:schemeClr val="bg1"/>
                </a:solidFill>
              </a:rPr>
              <a:t>Galatea</a:t>
            </a:r>
            <a:r>
              <a:rPr lang="fr-FR" sz="3000" dirty="0">
                <a:solidFill>
                  <a:schemeClr val="bg1"/>
                </a:solidFill>
              </a:rPr>
              <a:t>, </a:t>
            </a:r>
            <a:r>
              <a:rPr lang="fr-FR" sz="3000" dirty="0" err="1">
                <a:solidFill>
                  <a:schemeClr val="bg1"/>
                </a:solidFill>
              </a:rPr>
              <a:t>moveris</a:t>
            </a:r>
            <a:r>
              <a:rPr lang="fr-FR" sz="3000" dirty="0">
                <a:solidFill>
                  <a:schemeClr val="bg1"/>
                </a:solidFill>
              </a:rPr>
              <a:t>."</a:t>
            </a:r>
            <a:br>
              <a:rPr lang="fr-FR" sz="3000" dirty="0">
                <a:solidFill>
                  <a:schemeClr val="bg1"/>
                </a:solidFill>
              </a:rPr>
            </a:br>
            <a:endParaRPr lang="nl-BE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25201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419</Words>
  <Application>Microsoft Office PowerPoint</Application>
  <PresentationFormat>Diavoorstelling (4:3)</PresentationFormat>
  <Paragraphs>56</Paragraphs>
  <Slides>17</Slides>
  <Notes>16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Kantoorthema</vt:lpstr>
      <vt:lpstr>Viscera viva traham Met.13.859-869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Karel de Grote-Hogeschool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Hulstaert Kristien</dc:creator>
  <cp:lastModifiedBy>Hulstaert Kristien</cp:lastModifiedBy>
  <cp:revision>10</cp:revision>
  <dcterms:created xsi:type="dcterms:W3CDTF">2019-01-10T14:11:14Z</dcterms:created>
  <dcterms:modified xsi:type="dcterms:W3CDTF">2019-01-11T09:48:03Z</dcterms:modified>
</cp:coreProperties>
</file>