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1" r:id="rId2"/>
    <p:sldId id="292" r:id="rId3"/>
    <p:sldId id="293" r:id="rId4"/>
    <p:sldId id="294" r:id="rId5"/>
    <p:sldId id="295" r:id="rId6"/>
    <p:sldId id="296" r:id="rId7"/>
    <p:sldId id="30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8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37" autoAdjust="0"/>
  </p:normalViewPr>
  <p:slideViewPr>
    <p:cSldViewPr>
      <p:cViewPr varScale="1">
        <p:scale>
          <a:sx n="61" d="100"/>
          <a:sy n="6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D8E36-B449-4F91-8EDB-18700B6CF637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3150E-F749-4E98-AD06-7D6D0EE5C9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869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Wat</a:t>
            </a:r>
            <a:r>
              <a:rPr lang="nl-BE" baseline="0" dirty="0" smtClean="0"/>
              <a:t> hoort bij elkaar?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50E-F749-4E98-AD06-7D6D0EE5C9A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618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Opsomming: alle voegwoorden?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50E-F749-4E98-AD06-7D6D0EE5C9A2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3350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Dit zijn volgens </a:t>
            </a:r>
            <a:r>
              <a:rPr lang="nl-BE" dirty="0" err="1" smtClean="0"/>
              <a:t>Polyphemus</a:t>
            </a:r>
            <a:r>
              <a:rPr lang="nl-BE" dirty="0" smtClean="0"/>
              <a:t> </a:t>
            </a:r>
            <a:r>
              <a:rPr lang="nl-BE" i="1" dirty="0" err="1" smtClean="0"/>
              <a:t>vulgata</a:t>
            </a:r>
            <a:r>
              <a:rPr lang="nl-BE" i="1" dirty="0" smtClean="0"/>
              <a:t> </a:t>
            </a:r>
            <a:r>
              <a:rPr lang="nl-BE" i="1" dirty="0" err="1" smtClean="0"/>
              <a:t>munera</a:t>
            </a:r>
            <a:r>
              <a:rPr lang="nl-BE" dirty="0" smtClean="0"/>
              <a:t>,</a:t>
            </a:r>
            <a:r>
              <a:rPr lang="nl-BE" baseline="0" dirty="0" smtClean="0"/>
              <a:t> gewone cadeautjes, dingen die je van iedereen kunt krijgen. Hij heeft iets anders te bieden!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50E-F749-4E98-AD06-7D6D0EE5C9A2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997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inveni</a:t>
            </a:r>
            <a:r>
              <a:rPr lang="nl-BE" dirty="0" smtClean="0"/>
              <a:t> in inversie: “</a:t>
            </a:r>
            <a:r>
              <a:rPr lang="nl-BE" b="1" dirty="0" smtClean="0"/>
              <a:t>Ik</a:t>
            </a:r>
            <a:r>
              <a:rPr lang="nl-BE" dirty="0" smtClean="0"/>
              <a:t> vond een tweeling!”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50E-F749-4E98-AD06-7D6D0EE5C9A2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6811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Denk je dat </a:t>
            </a:r>
            <a:r>
              <a:rPr lang="nl-BE" dirty="0" err="1" smtClean="0"/>
              <a:t>Galatea</a:t>
            </a:r>
            <a:r>
              <a:rPr lang="nl-BE" dirty="0" smtClean="0"/>
              <a:t> blij zal zijn met dit cadeau?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50E-F749-4E98-AD06-7D6D0EE5C9A2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347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642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89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148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946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978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579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607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003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428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51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955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D43F-1C54-4998-9A01-A7A4CFF797C2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55E6-7434-4AD2-967A-EE2BF3F8AE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883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cadea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62"/>
          <a:stretch/>
        </p:blipFill>
        <p:spPr bwMode="auto">
          <a:xfrm>
            <a:off x="-25604" y="188640"/>
            <a:ext cx="9169604" cy="520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182667" y="5157192"/>
            <a:ext cx="275306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200" b="1" dirty="0" err="1" smtClean="0"/>
              <a:t>Inveni</a:t>
            </a:r>
            <a:r>
              <a:rPr lang="nl-BE" sz="3200" b="1" dirty="0" smtClean="0"/>
              <a:t> </a:t>
            </a:r>
            <a:r>
              <a:rPr lang="nl-BE" sz="3200" b="1" dirty="0" err="1" smtClean="0"/>
              <a:t>geminos</a:t>
            </a:r>
            <a:endParaRPr lang="nl-BE" sz="3200" b="1" dirty="0" smtClean="0"/>
          </a:p>
          <a:p>
            <a:r>
              <a:rPr lang="nl-BE" sz="2700" b="1" i="1" dirty="0" smtClean="0"/>
              <a:t>Met</a:t>
            </a:r>
            <a:r>
              <a:rPr lang="nl-BE" sz="2700" b="1" dirty="0" smtClean="0"/>
              <a:t>. 13.831-837</a:t>
            </a:r>
            <a:endParaRPr lang="nl-BE" sz="2700" b="1" dirty="0"/>
          </a:p>
        </p:txBody>
      </p:sp>
    </p:spTree>
    <p:extLst>
      <p:ext uri="{BB962C8B-B14F-4D97-AF65-F5344CB8AC3E}">
        <p14:creationId xmlns:p14="http://schemas.microsoft.com/office/powerpoint/2010/main" val="3517477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</a:t>
            </a:r>
            <a:r>
              <a:rPr lang="fr-FR" dirty="0" err="1"/>
              <a:t>geminos</a:t>
            </a:r>
            <a:r>
              <a:rPr lang="fr-FR" dirty="0"/>
              <a:t>, qui </a:t>
            </a:r>
            <a:r>
              <a:rPr lang="fr-FR" dirty="0" err="1"/>
              <a:t>tecum</a:t>
            </a:r>
            <a:r>
              <a:rPr lang="fr-FR" dirty="0"/>
              <a:t> </a:t>
            </a:r>
            <a:r>
              <a:rPr lang="fr-FR" dirty="0" err="1"/>
              <a:t>ludere</a:t>
            </a:r>
            <a:r>
              <a:rPr lang="fr-FR" dirty="0"/>
              <a:t> </a:t>
            </a:r>
            <a:r>
              <a:rPr lang="fr-FR" dirty="0" err="1"/>
              <a:t>possint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/>
              <a:t>inter se </a:t>
            </a:r>
            <a:r>
              <a:rPr lang="fr-FR" dirty="0" err="1"/>
              <a:t>similes</a:t>
            </a:r>
            <a:r>
              <a:rPr lang="fr-FR" dirty="0"/>
              <a:t>, </a:t>
            </a:r>
            <a:r>
              <a:rPr lang="fr-FR" dirty="0" err="1">
                <a:solidFill>
                  <a:schemeClr val="bg1"/>
                </a:solidFill>
              </a:rPr>
              <a:t>vix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dignoscere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possis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villosae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catulos</a:t>
            </a:r>
            <a:r>
              <a:rPr lang="fr-FR" dirty="0">
                <a:solidFill>
                  <a:schemeClr val="bg1"/>
                </a:solidFill>
              </a:rPr>
              <a:t> in </a:t>
            </a:r>
            <a:r>
              <a:rPr lang="fr-FR" dirty="0" err="1">
                <a:solidFill>
                  <a:schemeClr val="bg1"/>
                </a:solidFill>
              </a:rPr>
              <a:t>summis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montibus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5433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</a:t>
            </a:r>
            <a:r>
              <a:rPr lang="fr-FR" dirty="0" err="1"/>
              <a:t>geminos</a:t>
            </a:r>
            <a:r>
              <a:rPr lang="fr-FR" dirty="0"/>
              <a:t>, qui </a:t>
            </a:r>
            <a:r>
              <a:rPr lang="fr-FR" dirty="0" err="1"/>
              <a:t>tecum</a:t>
            </a:r>
            <a:r>
              <a:rPr lang="fr-FR" dirty="0"/>
              <a:t> </a:t>
            </a:r>
            <a:r>
              <a:rPr lang="fr-FR" dirty="0" err="1"/>
              <a:t>ludere</a:t>
            </a:r>
            <a:r>
              <a:rPr lang="fr-FR" dirty="0"/>
              <a:t> </a:t>
            </a:r>
            <a:r>
              <a:rPr lang="fr-FR" dirty="0" err="1"/>
              <a:t>possint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/>
              <a:t>inter se </a:t>
            </a:r>
            <a:r>
              <a:rPr lang="fr-FR" dirty="0" err="1"/>
              <a:t>similes</a:t>
            </a:r>
            <a:r>
              <a:rPr lang="fr-FR" dirty="0"/>
              <a:t>, </a:t>
            </a:r>
            <a:r>
              <a:rPr lang="fr-FR" dirty="0" err="1"/>
              <a:t>vix</a:t>
            </a:r>
            <a:r>
              <a:rPr lang="fr-FR" dirty="0"/>
              <a:t> ut </a:t>
            </a:r>
            <a:r>
              <a:rPr lang="fr-FR" dirty="0" err="1"/>
              <a:t>dignoscere</a:t>
            </a:r>
            <a:r>
              <a:rPr lang="fr-FR" dirty="0"/>
              <a:t> </a:t>
            </a:r>
            <a:r>
              <a:rPr lang="fr-FR" dirty="0" err="1"/>
              <a:t>possis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>
                <a:solidFill>
                  <a:schemeClr val="bg1"/>
                </a:solidFill>
              </a:rPr>
              <a:t>villosae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catulos</a:t>
            </a:r>
            <a:r>
              <a:rPr lang="fr-FR" dirty="0">
                <a:solidFill>
                  <a:schemeClr val="bg1"/>
                </a:solidFill>
              </a:rPr>
              <a:t> in </a:t>
            </a:r>
            <a:r>
              <a:rPr lang="fr-FR" dirty="0" err="1">
                <a:solidFill>
                  <a:schemeClr val="bg1"/>
                </a:solidFill>
              </a:rPr>
              <a:t>summis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montibus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21836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</a:t>
            </a:r>
            <a:r>
              <a:rPr lang="fr-FR" dirty="0" err="1"/>
              <a:t>geminos</a:t>
            </a:r>
            <a:r>
              <a:rPr lang="fr-FR" dirty="0"/>
              <a:t>, qui </a:t>
            </a:r>
            <a:r>
              <a:rPr lang="fr-FR" dirty="0" err="1"/>
              <a:t>tecum</a:t>
            </a:r>
            <a:r>
              <a:rPr lang="fr-FR" dirty="0"/>
              <a:t> </a:t>
            </a:r>
            <a:r>
              <a:rPr lang="fr-FR" dirty="0" err="1"/>
              <a:t>ludere</a:t>
            </a:r>
            <a:r>
              <a:rPr lang="fr-FR" dirty="0"/>
              <a:t> </a:t>
            </a:r>
            <a:r>
              <a:rPr lang="fr-FR" dirty="0" err="1"/>
              <a:t>possint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/>
              <a:t>inter se </a:t>
            </a:r>
            <a:r>
              <a:rPr lang="fr-FR" dirty="0" err="1"/>
              <a:t>similes</a:t>
            </a:r>
            <a:r>
              <a:rPr lang="fr-FR" dirty="0"/>
              <a:t>, </a:t>
            </a:r>
            <a:r>
              <a:rPr lang="fr-FR" dirty="0" err="1"/>
              <a:t>vix</a:t>
            </a:r>
            <a:r>
              <a:rPr lang="fr-FR" dirty="0"/>
              <a:t> ut </a:t>
            </a:r>
            <a:r>
              <a:rPr lang="fr-FR" dirty="0" err="1"/>
              <a:t>dignoscere</a:t>
            </a:r>
            <a:r>
              <a:rPr lang="fr-FR" dirty="0"/>
              <a:t> </a:t>
            </a:r>
            <a:r>
              <a:rPr lang="fr-FR" dirty="0" err="1"/>
              <a:t>possis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villosae</a:t>
            </a:r>
            <a:r>
              <a:rPr lang="fr-FR" dirty="0"/>
              <a:t> </a:t>
            </a:r>
            <a:r>
              <a:rPr lang="fr-FR" dirty="0" err="1"/>
              <a:t>catulos</a:t>
            </a:r>
            <a:r>
              <a:rPr lang="fr-FR" dirty="0"/>
              <a:t> in </a:t>
            </a:r>
            <a:r>
              <a:rPr lang="fr-FR" dirty="0" err="1"/>
              <a:t>summis</a:t>
            </a:r>
            <a:r>
              <a:rPr lang="fr-FR" dirty="0"/>
              <a:t> </a:t>
            </a:r>
            <a:r>
              <a:rPr lang="fr-FR" dirty="0" err="1"/>
              <a:t>montibus</a:t>
            </a:r>
            <a:r>
              <a:rPr lang="fr-FR" dirty="0"/>
              <a:t> </a:t>
            </a:r>
            <a:r>
              <a:rPr lang="fr-FR" dirty="0" err="1">
                <a:solidFill>
                  <a:schemeClr val="bg1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1411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</a:t>
            </a:r>
            <a:r>
              <a:rPr lang="fr-FR" dirty="0" err="1"/>
              <a:t>geminos</a:t>
            </a:r>
            <a:r>
              <a:rPr lang="fr-FR" dirty="0"/>
              <a:t>, qui </a:t>
            </a:r>
            <a:r>
              <a:rPr lang="fr-FR" dirty="0" err="1"/>
              <a:t>tecum</a:t>
            </a:r>
            <a:r>
              <a:rPr lang="fr-FR" dirty="0"/>
              <a:t> </a:t>
            </a:r>
            <a:r>
              <a:rPr lang="fr-FR" dirty="0" err="1"/>
              <a:t>ludere</a:t>
            </a:r>
            <a:r>
              <a:rPr lang="fr-FR" dirty="0"/>
              <a:t> </a:t>
            </a:r>
            <a:r>
              <a:rPr lang="fr-FR" dirty="0" err="1"/>
              <a:t>possint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/>
              <a:t>inter se </a:t>
            </a:r>
            <a:r>
              <a:rPr lang="fr-FR" dirty="0" err="1"/>
              <a:t>similes</a:t>
            </a:r>
            <a:r>
              <a:rPr lang="fr-FR" dirty="0"/>
              <a:t>, </a:t>
            </a:r>
            <a:r>
              <a:rPr lang="fr-FR" dirty="0" err="1"/>
              <a:t>vix</a:t>
            </a:r>
            <a:r>
              <a:rPr lang="fr-FR" dirty="0"/>
              <a:t> ut </a:t>
            </a:r>
            <a:r>
              <a:rPr lang="fr-FR" dirty="0" err="1"/>
              <a:t>dignoscere</a:t>
            </a:r>
            <a:r>
              <a:rPr lang="fr-FR" dirty="0"/>
              <a:t> </a:t>
            </a:r>
            <a:r>
              <a:rPr lang="fr-FR" dirty="0" err="1"/>
              <a:t>possis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>
                <a:solidFill>
                  <a:srgbClr val="FF0000"/>
                </a:solidFill>
              </a:rPr>
              <a:t>villosae</a:t>
            </a:r>
            <a:r>
              <a:rPr lang="fr-FR" dirty="0"/>
              <a:t> </a:t>
            </a:r>
            <a:r>
              <a:rPr lang="fr-FR" dirty="0" err="1"/>
              <a:t>catulos</a:t>
            </a:r>
            <a:r>
              <a:rPr lang="fr-FR" dirty="0"/>
              <a:t> in </a:t>
            </a:r>
            <a:r>
              <a:rPr lang="fr-FR" dirty="0" err="1"/>
              <a:t>summis</a:t>
            </a:r>
            <a:r>
              <a:rPr lang="fr-FR" dirty="0"/>
              <a:t> </a:t>
            </a:r>
            <a:r>
              <a:rPr lang="fr-FR" dirty="0" err="1"/>
              <a:t>montibus</a:t>
            </a:r>
            <a:r>
              <a:rPr lang="fr-FR" dirty="0"/>
              <a:t> </a:t>
            </a:r>
            <a:r>
              <a:rPr lang="fr-FR" dirty="0" smtClean="0">
                <a:solidFill>
                  <a:schemeClr val="bg1"/>
                </a:solidFill>
              </a:rPr>
              <a:t>u</a:t>
            </a:r>
            <a:r>
              <a:rPr lang="fr-FR" b="1" dirty="0" smtClean="0">
                <a:solidFill>
                  <a:srgbClr val="FF0000"/>
                </a:solidFill>
              </a:rPr>
              <a:t>?</a:t>
            </a:r>
            <a:r>
              <a:rPr lang="fr-FR" dirty="0">
                <a:solidFill>
                  <a:schemeClr val="bg1"/>
                </a:solidFill>
              </a:rPr>
              <a:t/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3994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</a:t>
            </a:r>
            <a:r>
              <a:rPr lang="fr-FR" dirty="0" err="1"/>
              <a:t>geminos</a:t>
            </a:r>
            <a:r>
              <a:rPr lang="fr-FR" dirty="0"/>
              <a:t>, qui </a:t>
            </a:r>
            <a:r>
              <a:rPr lang="fr-FR" dirty="0" err="1"/>
              <a:t>tecum</a:t>
            </a:r>
            <a:r>
              <a:rPr lang="fr-FR" dirty="0"/>
              <a:t> </a:t>
            </a:r>
            <a:r>
              <a:rPr lang="fr-FR" dirty="0" err="1"/>
              <a:t>ludere</a:t>
            </a:r>
            <a:r>
              <a:rPr lang="fr-FR" dirty="0"/>
              <a:t> </a:t>
            </a:r>
            <a:r>
              <a:rPr lang="fr-FR" dirty="0" err="1"/>
              <a:t>possint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/>
              <a:t>inter se </a:t>
            </a:r>
            <a:r>
              <a:rPr lang="fr-FR" dirty="0" err="1"/>
              <a:t>similes</a:t>
            </a:r>
            <a:r>
              <a:rPr lang="fr-FR" dirty="0"/>
              <a:t>, </a:t>
            </a:r>
            <a:r>
              <a:rPr lang="fr-FR" dirty="0" err="1"/>
              <a:t>vix</a:t>
            </a:r>
            <a:r>
              <a:rPr lang="fr-FR" dirty="0"/>
              <a:t> ut </a:t>
            </a:r>
            <a:r>
              <a:rPr lang="fr-FR" dirty="0" err="1"/>
              <a:t>dignoscere</a:t>
            </a:r>
            <a:r>
              <a:rPr lang="fr-FR" dirty="0"/>
              <a:t> </a:t>
            </a:r>
            <a:r>
              <a:rPr lang="fr-FR" dirty="0" err="1"/>
              <a:t>possis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>
                <a:solidFill>
                  <a:srgbClr val="FF0000"/>
                </a:solidFill>
              </a:rPr>
              <a:t>villosae</a:t>
            </a:r>
            <a:r>
              <a:rPr lang="fr-FR" dirty="0"/>
              <a:t> </a:t>
            </a:r>
            <a:r>
              <a:rPr lang="fr-FR" dirty="0" err="1"/>
              <a:t>catulos</a:t>
            </a:r>
            <a:r>
              <a:rPr lang="fr-FR" dirty="0"/>
              <a:t> in </a:t>
            </a:r>
            <a:r>
              <a:rPr lang="fr-FR" dirty="0" err="1"/>
              <a:t>summis</a:t>
            </a:r>
            <a:r>
              <a:rPr lang="fr-FR" dirty="0"/>
              <a:t> </a:t>
            </a:r>
            <a:r>
              <a:rPr lang="fr-FR" dirty="0" err="1" smtClean="0"/>
              <a:t>montibus</a:t>
            </a:r>
            <a:r>
              <a:rPr lang="fr-FR" dirty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/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68264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</a:t>
            </a:r>
            <a:r>
              <a:rPr lang="fr-FR" dirty="0" err="1"/>
              <a:t>geminos</a:t>
            </a:r>
            <a:r>
              <a:rPr lang="fr-FR" dirty="0"/>
              <a:t>, qui </a:t>
            </a:r>
            <a:r>
              <a:rPr lang="fr-FR" dirty="0" err="1"/>
              <a:t>tecum</a:t>
            </a:r>
            <a:r>
              <a:rPr lang="fr-FR" dirty="0"/>
              <a:t> </a:t>
            </a:r>
            <a:r>
              <a:rPr lang="fr-FR" dirty="0" err="1"/>
              <a:t>ludere</a:t>
            </a:r>
            <a:r>
              <a:rPr lang="fr-FR" dirty="0"/>
              <a:t> </a:t>
            </a:r>
            <a:r>
              <a:rPr lang="fr-FR" dirty="0" err="1"/>
              <a:t>possint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/>
              <a:t>inter se </a:t>
            </a:r>
            <a:r>
              <a:rPr lang="fr-FR" dirty="0" err="1"/>
              <a:t>similes</a:t>
            </a:r>
            <a:r>
              <a:rPr lang="fr-FR" dirty="0"/>
              <a:t>, </a:t>
            </a:r>
            <a:r>
              <a:rPr lang="fr-FR" dirty="0" err="1"/>
              <a:t>vix</a:t>
            </a:r>
            <a:r>
              <a:rPr lang="fr-FR" dirty="0"/>
              <a:t> ut </a:t>
            </a:r>
            <a:r>
              <a:rPr lang="fr-FR" dirty="0" err="1"/>
              <a:t>dignoscere</a:t>
            </a:r>
            <a:r>
              <a:rPr lang="fr-FR" dirty="0"/>
              <a:t> </a:t>
            </a:r>
            <a:r>
              <a:rPr lang="fr-FR" dirty="0" err="1"/>
              <a:t>possis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villosae</a:t>
            </a:r>
            <a:r>
              <a:rPr lang="fr-FR" dirty="0"/>
              <a:t> </a:t>
            </a:r>
            <a:r>
              <a:rPr lang="fr-FR" dirty="0" err="1"/>
              <a:t>catulos</a:t>
            </a:r>
            <a:r>
              <a:rPr lang="fr-FR" dirty="0"/>
              <a:t> in </a:t>
            </a:r>
            <a:r>
              <a:rPr lang="fr-FR" dirty="0" err="1"/>
              <a:t>summis</a:t>
            </a:r>
            <a:r>
              <a:rPr lang="fr-FR" dirty="0"/>
              <a:t> </a:t>
            </a:r>
            <a:r>
              <a:rPr lang="fr-FR" dirty="0" err="1"/>
              <a:t>montibus</a:t>
            </a:r>
            <a:r>
              <a:rPr lang="fr-FR" dirty="0"/>
              <a:t> </a:t>
            </a:r>
            <a:r>
              <a:rPr lang="fr-FR" dirty="0" err="1"/>
              <a:t>ursae</a:t>
            </a:r>
            <a:r>
              <a:rPr lang="fr-FR" dirty="0"/>
              <a:t>: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et </a:t>
            </a:r>
            <a:r>
              <a:rPr lang="fr-FR" dirty="0" err="1"/>
              <a:t>dixi</a:t>
            </a:r>
            <a:r>
              <a:rPr lang="fr-FR" dirty="0"/>
              <a:t> </a:t>
            </a:r>
            <a:r>
              <a:rPr lang="fr-FR" dirty="0" smtClean="0"/>
              <a:t>« </a:t>
            </a:r>
            <a:r>
              <a:rPr lang="fr-FR" dirty="0" err="1" smtClean="0"/>
              <a:t>dominae</a:t>
            </a:r>
            <a:r>
              <a:rPr lang="fr-FR" dirty="0" smtClean="0"/>
              <a:t> </a:t>
            </a:r>
            <a:r>
              <a:rPr lang="fr-FR" dirty="0" err="1"/>
              <a:t>servabimus</a:t>
            </a:r>
            <a:r>
              <a:rPr lang="fr-FR" dirty="0"/>
              <a:t> </a:t>
            </a:r>
            <a:r>
              <a:rPr lang="fr-FR" dirty="0" err="1"/>
              <a:t>istos</a:t>
            </a:r>
            <a:r>
              <a:rPr lang="fr-FR" dirty="0" smtClean="0"/>
              <a:t>. »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09171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beeldingsresultaat voor berenwelp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1"/>
            <a:ext cx="7848872" cy="557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410415" y="5949280"/>
            <a:ext cx="43951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err="1" smtClean="0"/>
              <a:t>qui</a:t>
            </a:r>
            <a:r>
              <a:rPr lang="nl-BE" sz="3200" b="1" dirty="0" smtClean="0"/>
              <a:t> </a:t>
            </a:r>
            <a:r>
              <a:rPr lang="nl-BE" sz="3200" b="1" dirty="0" err="1" smtClean="0"/>
              <a:t>tecum</a:t>
            </a:r>
            <a:r>
              <a:rPr lang="nl-BE" sz="3200" b="1" dirty="0" smtClean="0"/>
              <a:t> </a:t>
            </a:r>
            <a:r>
              <a:rPr lang="nl-BE" sz="3200" b="1" dirty="0" err="1" smtClean="0"/>
              <a:t>ludere</a:t>
            </a:r>
            <a:r>
              <a:rPr lang="nl-BE" sz="3200" b="1" dirty="0" smtClean="0"/>
              <a:t> </a:t>
            </a:r>
            <a:r>
              <a:rPr lang="nl-BE" sz="3200" b="1" dirty="0" err="1" smtClean="0"/>
              <a:t>possint</a:t>
            </a:r>
            <a:endParaRPr lang="nl-BE" sz="3200" b="1" dirty="0"/>
          </a:p>
        </p:txBody>
      </p:sp>
    </p:spTree>
    <p:extLst>
      <p:ext uri="{BB962C8B-B14F-4D97-AF65-F5344CB8AC3E}">
        <p14:creationId xmlns:p14="http://schemas.microsoft.com/office/powerpoint/2010/main" val="189631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</a:t>
            </a:r>
            <a:r>
              <a:rPr lang="fr-FR" dirty="0" err="1"/>
              <a:t>geminos</a:t>
            </a:r>
            <a:r>
              <a:rPr lang="fr-FR" dirty="0"/>
              <a:t>, qui </a:t>
            </a:r>
            <a:r>
              <a:rPr lang="fr-FR" dirty="0" err="1"/>
              <a:t>tecum</a:t>
            </a:r>
            <a:r>
              <a:rPr lang="fr-FR" dirty="0"/>
              <a:t> </a:t>
            </a:r>
            <a:r>
              <a:rPr lang="fr-FR" dirty="0" err="1"/>
              <a:t>ludere</a:t>
            </a:r>
            <a:r>
              <a:rPr lang="fr-FR" dirty="0"/>
              <a:t> </a:t>
            </a:r>
            <a:r>
              <a:rPr lang="fr-FR" dirty="0" err="1"/>
              <a:t>possint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/>
              <a:t>inter se </a:t>
            </a:r>
            <a:r>
              <a:rPr lang="fr-FR" dirty="0" err="1"/>
              <a:t>similes</a:t>
            </a:r>
            <a:r>
              <a:rPr lang="fr-FR" dirty="0"/>
              <a:t>, </a:t>
            </a:r>
            <a:r>
              <a:rPr lang="fr-FR" dirty="0" err="1"/>
              <a:t>vix</a:t>
            </a:r>
            <a:r>
              <a:rPr lang="fr-FR" dirty="0"/>
              <a:t> ut </a:t>
            </a:r>
            <a:r>
              <a:rPr lang="fr-FR" dirty="0" err="1"/>
              <a:t>dignoscere</a:t>
            </a:r>
            <a:r>
              <a:rPr lang="fr-FR" dirty="0"/>
              <a:t> </a:t>
            </a:r>
            <a:r>
              <a:rPr lang="fr-FR" dirty="0" err="1"/>
              <a:t>possis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villosae</a:t>
            </a:r>
            <a:r>
              <a:rPr lang="fr-FR" dirty="0"/>
              <a:t> </a:t>
            </a:r>
            <a:r>
              <a:rPr lang="fr-FR" dirty="0" err="1"/>
              <a:t>catulos</a:t>
            </a:r>
            <a:r>
              <a:rPr lang="fr-FR" dirty="0"/>
              <a:t> in </a:t>
            </a:r>
            <a:r>
              <a:rPr lang="fr-FR" dirty="0" err="1"/>
              <a:t>summis</a:t>
            </a:r>
            <a:r>
              <a:rPr lang="fr-FR" dirty="0"/>
              <a:t> </a:t>
            </a:r>
            <a:r>
              <a:rPr lang="fr-FR" dirty="0" err="1"/>
              <a:t>montibus</a:t>
            </a:r>
            <a:r>
              <a:rPr lang="fr-FR" dirty="0"/>
              <a:t> </a:t>
            </a:r>
            <a:r>
              <a:rPr lang="fr-FR" dirty="0" err="1"/>
              <a:t>ursae</a:t>
            </a:r>
            <a:r>
              <a:rPr lang="fr-FR" dirty="0"/>
              <a:t>: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et </a:t>
            </a:r>
            <a:r>
              <a:rPr lang="fr-FR" dirty="0" err="1"/>
              <a:t>dixi</a:t>
            </a:r>
            <a:r>
              <a:rPr lang="fr-FR" dirty="0"/>
              <a:t> </a:t>
            </a:r>
            <a:r>
              <a:rPr lang="fr-FR" dirty="0" smtClean="0"/>
              <a:t>« </a:t>
            </a:r>
            <a:r>
              <a:rPr lang="fr-FR" dirty="0" err="1" smtClean="0"/>
              <a:t>dominae</a:t>
            </a:r>
            <a:r>
              <a:rPr lang="fr-FR" dirty="0" smtClean="0"/>
              <a:t> </a:t>
            </a:r>
            <a:r>
              <a:rPr lang="fr-FR" dirty="0" err="1"/>
              <a:t>servabimus</a:t>
            </a:r>
            <a:r>
              <a:rPr lang="fr-FR" dirty="0"/>
              <a:t> </a:t>
            </a:r>
            <a:r>
              <a:rPr lang="fr-FR" dirty="0" err="1"/>
              <a:t>istos</a:t>
            </a:r>
            <a:r>
              <a:rPr lang="fr-FR" dirty="0" smtClean="0"/>
              <a:t>. »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93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>
                <a:solidFill>
                  <a:schemeClr val="bg1"/>
                </a:solidFill>
              </a:rPr>
              <a:t>dammae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leporesque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caperque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parve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columbarum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demptusve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cacumine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nidus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geminos</a:t>
            </a:r>
            <a:r>
              <a:rPr lang="fr-FR" dirty="0">
                <a:solidFill>
                  <a:schemeClr val="bg1"/>
                </a:solidFill>
              </a:rPr>
              <a:t>, qui </a:t>
            </a:r>
            <a:r>
              <a:rPr lang="fr-FR" dirty="0" err="1">
                <a:solidFill>
                  <a:schemeClr val="bg1"/>
                </a:solidFill>
              </a:rPr>
              <a:t>tecum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ludere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possint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inter se </a:t>
            </a:r>
            <a:r>
              <a:rPr lang="fr-FR" dirty="0" err="1">
                <a:solidFill>
                  <a:schemeClr val="bg1"/>
                </a:solidFill>
              </a:rPr>
              <a:t>similes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vix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dignoscere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possis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villosae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catulos</a:t>
            </a:r>
            <a:r>
              <a:rPr lang="fr-FR" dirty="0">
                <a:solidFill>
                  <a:schemeClr val="bg1"/>
                </a:solidFill>
              </a:rPr>
              <a:t> in </a:t>
            </a:r>
            <a:r>
              <a:rPr lang="fr-FR" dirty="0" err="1">
                <a:solidFill>
                  <a:schemeClr val="bg1"/>
                </a:solidFill>
              </a:rPr>
              <a:t>summis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montibus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6059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deliciae</a:t>
            </a:r>
            <a:r>
              <a:rPr lang="fr-FR" dirty="0">
                <a:solidFill>
                  <a:srgbClr val="FF0000"/>
                </a:solidFill>
              </a:rPr>
              <a:t> faciles </a:t>
            </a:r>
            <a:r>
              <a:rPr lang="fr-FR" dirty="0" err="1">
                <a:solidFill>
                  <a:schemeClr val="accent1"/>
                </a:solidFill>
              </a:rPr>
              <a:t>vulgata</a:t>
            </a:r>
            <a:r>
              <a:rPr lang="fr-FR" dirty="0" err="1"/>
              <a:t>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 err="1">
                <a:solidFill>
                  <a:schemeClr val="accent1"/>
                </a:solidFill>
              </a:rPr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>
                <a:solidFill>
                  <a:schemeClr val="bg1"/>
                </a:solidFill>
              </a:rPr>
              <a:t>dammae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leporesque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caperque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parve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columbarum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demptusve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cacumine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nidus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geminos</a:t>
            </a:r>
            <a:r>
              <a:rPr lang="fr-FR" dirty="0">
                <a:solidFill>
                  <a:schemeClr val="bg1"/>
                </a:solidFill>
              </a:rPr>
              <a:t>, qui </a:t>
            </a:r>
            <a:r>
              <a:rPr lang="fr-FR" dirty="0" err="1">
                <a:solidFill>
                  <a:schemeClr val="bg1"/>
                </a:solidFill>
              </a:rPr>
              <a:t>tecum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ludere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possint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inter se </a:t>
            </a:r>
            <a:r>
              <a:rPr lang="fr-FR" dirty="0" err="1">
                <a:solidFill>
                  <a:schemeClr val="bg1"/>
                </a:solidFill>
              </a:rPr>
              <a:t>similes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vix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dignoscere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possis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villosae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catulos</a:t>
            </a:r>
            <a:r>
              <a:rPr lang="fr-FR" dirty="0">
                <a:solidFill>
                  <a:schemeClr val="bg1"/>
                </a:solidFill>
              </a:rPr>
              <a:t> in </a:t>
            </a:r>
            <a:r>
              <a:rPr lang="fr-FR" dirty="0" err="1">
                <a:solidFill>
                  <a:schemeClr val="bg1"/>
                </a:solidFill>
              </a:rPr>
              <a:t>summis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montibus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973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geminos</a:t>
            </a:r>
            <a:r>
              <a:rPr lang="fr-FR" dirty="0">
                <a:solidFill>
                  <a:schemeClr val="bg1"/>
                </a:solidFill>
              </a:rPr>
              <a:t>, qui </a:t>
            </a:r>
            <a:r>
              <a:rPr lang="fr-FR" dirty="0" err="1">
                <a:solidFill>
                  <a:schemeClr val="bg1"/>
                </a:solidFill>
              </a:rPr>
              <a:t>tecum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ludere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possint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inter se </a:t>
            </a:r>
            <a:r>
              <a:rPr lang="fr-FR" dirty="0" err="1">
                <a:solidFill>
                  <a:schemeClr val="bg1"/>
                </a:solidFill>
              </a:rPr>
              <a:t>similes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vix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dignoscere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possis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villosae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catulos</a:t>
            </a:r>
            <a:r>
              <a:rPr lang="fr-FR" dirty="0">
                <a:solidFill>
                  <a:schemeClr val="bg1"/>
                </a:solidFill>
              </a:rPr>
              <a:t> in </a:t>
            </a:r>
            <a:r>
              <a:rPr lang="fr-FR" dirty="0" err="1">
                <a:solidFill>
                  <a:schemeClr val="bg1"/>
                </a:solidFill>
              </a:rPr>
              <a:t>summis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montibus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9896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</a:t>
            </a:r>
            <a:r>
              <a:rPr lang="fr-FR" b="1" dirty="0" err="1"/>
              <a:t>que</a:t>
            </a:r>
            <a:r>
              <a:rPr lang="fr-FR" dirty="0"/>
              <a:t> </a:t>
            </a:r>
            <a:r>
              <a:rPr lang="fr-FR" dirty="0" err="1"/>
              <a:t>caper</a:t>
            </a:r>
            <a:r>
              <a:rPr lang="fr-FR" b="1" dirty="0" err="1"/>
              <a:t>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</a:t>
            </a:r>
            <a:r>
              <a:rPr lang="fr-FR" b="1" dirty="0" err="1"/>
              <a:t>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</a:t>
            </a:r>
            <a:r>
              <a:rPr lang="fr-FR" b="1" dirty="0" err="1"/>
              <a:t>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geminos</a:t>
            </a:r>
            <a:r>
              <a:rPr lang="fr-FR" dirty="0">
                <a:solidFill>
                  <a:schemeClr val="bg1"/>
                </a:solidFill>
              </a:rPr>
              <a:t>, qui </a:t>
            </a:r>
            <a:r>
              <a:rPr lang="fr-FR" dirty="0" err="1">
                <a:solidFill>
                  <a:schemeClr val="bg1"/>
                </a:solidFill>
              </a:rPr>
              <a:t>tecum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ludere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possint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inter se </a:t>
            </a:r>
            <a:r>
              <a:rPr lang="fr-FR" dirty="0" err="1">
                <a:solidFill>
                  <a:schemeClr val="bg1"/>
                </a:solidFill>
              </a:rPr>
              <a:t>similes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vix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dignoscere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possis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villosae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catulos</a:t>
            </a:r>
            <a:r>
              <a:rPr lang="fr-FR" dirty="0">
                <a:solidFill>
                  <a:schemeClr val="bg1"/>
                </a:solidFill>
              </a:rPr>
              <a:t> in </a:t>
            </a:r>
            <a:r>
              <a:rPr lang="fr-FR" dirty="0" err="1">
                <a:solidFill>
                  <a:schemeClr val="bg1"/>
                </a:solidFill>
              </a:rPr>
              <a:t>summis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montibus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8274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fbeeldingsresultaat voor damhe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16098"/>
            <a:ext cx="3891306" cy="311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Afbeeldingsresultaat voor ha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476672"/>
            <a:ext cx="2639007" cy="255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Afbeeldingsresultaat voor steenb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416098"/>
            <a:ext cx="3900813" cy="307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3" r="17076"/>
          <a:stretch/>
        </p:blipFill>
        <p:spPr bwMode="auto">
          <a:xfrm>
            <a:off x="251519" y="476672"/>
            <a:ext cx="2572719" cy="255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Gerelateerde afbeeldi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" r="10855"/>
          <a:stretch/>
        </p:blipFill>
        <p:spPr bwMode="auto">
          <a:xfrm>
            <a:off x="6012160" y="476672"/>
            <a:ext cx="2820692" cy="25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97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</a:t>
            </a:r>
            <a:r>
              <a:rPr lang="fr-FR" dirty="0" err="1"/>
              <a:t>geminos</a:t>
            </a:r>
            <a:r>
              <a:rPr lang="fr-FR" dirty="0"/>
              <a:t>, </a:t>
            </a:r>
            <a:r>
              <a:rPr lang="fr-FR" dirty="0">
                <a:solidFill>
                  <a:schemeClr val="bg1"/>
                </a:solidFill>
              </a:rPr>
              <a:t>qui </a:t>
            </a:r>
            <a:r>
              <a:rPr lang="fr-FR" dirty="0" err="1">
                <a:solidFill>
                  <a:schemeClr val="bg1"/>
                </a:solidFill>
              </a:rPr>
              <a:t>tecum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ludere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possint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inter se </a:t>
            </a:r>
            <a:r>
              <a:rPr lang="fr-FR" dirty="0" err="1">
                <a:solidFill>
                  <a:schemeClr val="bg1"/>
                </a:solidFill>
              </a:rPr>
              <a:t>similes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vix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dignoscere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possis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villosae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catulos</a:t>
            </a:r>
            <a:r>
              <a:rPr lang="fr-FR" dirty="0">
                <a:solidFill>
                  <a:schemeClr val="bg1"/>
                </a:solidFill>
              </a:rPr>
              <a:t> in </a:t>
            </a:r>
            <a:r>
              <a:rPr lang="fr-FR" dirty="0" err="1">
                <a:solidFill>
                  <a:schemeClr val="bg1"/>
                </a:solidFill>
              </a:rPr>
              <a:t>summis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montibus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2031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/>
              <a:t>Nec </a:t>
            </a:r>
            <a:r>
              <a:rPr lang="fr-FR" dirty="0" err="1"/>
              <a:t>tibi</a:t>
            </a:r>
            <a:r>
              <a:rPr lang="fr-FR" dirty="0"/>
              <a:t> </a:t>
            </a:r>
            <a:r>
              <a:rPr lang="fr-FR" dirty="0" err="1"/>
              <a:t>deliciae</a:t>
            </a:r>
            <a:r>
              <a:rPr lang="fr-FR" dirty="0"/>
              <a:t> faciles </a:t>
            </a:r>
            <a:r>
              <a:rPr lang="fr-FR" dirty="0" err="1"/>
              <a:t>vulgataque</a:t>
            </a:r>
            <a:r>
              <a:rPr lang="fr-FR" dirty="0"/>
              <a:t> </a:t>
            </a:r>
            <a:r>
              <a:rPr lang="fr-FR" dirty="0" err="1"/>
              <a:t>tantum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munera</a:t>
            </a:r>
            <a:r>
              <a:rPr lang="fr-FR" dirty="0"/>
              <a:t> </a:t>
            </a:r>
            <a:r>
              <a:rPr lang="fr-FR" dirty="0" smtClean="0"/>
              <a:t>contingent: </a:t>
            </a:r>
            <a:r>
              <a:rPr lang="fr-FR" dirty="0" err="1"/>
              <a:t>dammae</a:t>
            </a:r>
            <a:r>
              <a:rPr lang="fr-FR" dirty="0"/>
              <a:t> </a:t>
            </a:r>
            <a:r>
              <a:rPr lang="fr-FR" dirty="0" err="1"/>
              <a:t>leporesque</a:t>
            </a:r>
            <a:r>
              <a:rPr lang="fr-FR" dirty="0"/>
              <a:t> </a:t>
            </a:r>
            <a:r>
              <a:rPr lang="fr-FR" dirty="0" err="1"/>
              <a:t>caperque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 err="1"/>
              <a:t>parve</a:t>
            </a:r>
            <a:r>
              <a:rPr lang="fr-FR" dirty="0"/>
              <a:t> </a:t>
            </a:r>
            <a:r>
              <a:rPr lang="fr-FR" dirty="0" err="1"/>
              <a:t>columbarum</a:t>
            </a:r>
            <a:r>
              <a:rPr lang="fr-FR" dirty="0"/>
              <a:t> </a:t>
            </a:r>
            <a:r>
              <a:rPr lang="fr-FR" dirty="0" err="1"/>
              <a:t>demptusve</a:t>
            </a:r>
            <a:r>
              <a:rPr lang="fr-FR" dirty="0"/>
              <a:t> </a:t>
            </a:r>
            <a:r>
              <a:rPr lang="fr-FR" dirty="0" err="1"/>
              <a:t>cacumine</a:t>
            </a:r>
            <a:r>
              <a:rPr lang="fr-FR" dirty="0"/>
              <a:t> </a:t>
            </a:r>
            <a:r>
              <a:rPr lang="fr-FR" dirty="0" err="1" smtClean="0"/>
              <a:t>nidus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inveni</a:t>
            </a:r>
            <a:r>
              <a:rPr lang="fr-FR" dirty="0"/>
              <a:t> </a:t>
            </a:r>
            <a:r>
              <a:rPr lang="fr-FR" dirty="0" err="1"/>
              <a:t>geminos</a:t>
            </a:r>
            <a:r>
              <a:rPr lang="fr-FR" dirty="0"/>
              <a:t>, qui </a:t>
            </a:r>
            <a:r>
              <a:rPr lang="fr-FR" dirty="0" err="1"/>
              <a:t>tecum</a:t>
            </a:r>
            <a:r>
              <a:rPr lang="fr-FR" dirty="0"/>
              <a:t> </a:t>
            </a:r>
            <a:r>
              <a:rPr lang="fr-FR" dirty="0" err="1"/>
              <a:t>ludere</a:t>
            </a:r>
            <a:r>
              <a:rPr lang="fr-FR" dirty="0"/>
              <a:t> </a:t>
            </a:r>
            <a:r>
              <a:rPr lang="fr-FR" dirty="0" err="1"/>
              <a:t>possint</a:t>
            </a:r>
            <a:r>
              <a:rPr lang="fr-FR" dirty="0"/>
              <a:t>,</a:t>
            </a:r>
            <a:br>
              <a:rPr lang="fr-FR" dirty="0"/>
            </a:br>
            <a:r>
              <a:rPr lang="fr-FR" dirty="0">
                <a:solidFill>
                  <a:schemeClr val="bg1"/>
                </a:solidFill>
              </a:rPr>
              <a:t>inter se </a:t>
            </a:r>
            <a:r>
              <a:rPr lang="fr-FR" dirty="0" err="1">
                <a:solidFill>
                  <a:schemeClr val="bg1"/>
                </a:solidFill>
              </a:rPr>
              <a:t>similes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vix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dignoscere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possis</a:t>
            </a:r>
            <a:r>
              <a:rPr lang="fr-FR" dirty="0">
                <a:solidFill>
                  <a:schemeClr val="bg1"/>
                </a:solidFill>
              </a:rPr>
              <a:t>,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villosae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catulos</a:t>
            </a:r>
            <a:r>
              <a:rPr lang="fr-FR" dirty="0">
                <a:solidFill>
                  <a:schemeClr val="bg1"/>
                </a:solidFill>
              </a:rPr>
              <a:t> in </a:t>
            </a:r>
            <a:r>
              <a:rPr lang="fr-FR" dirty="0" err="1">
                <a:solidFill>
                  <a:schemeClr val="bg1"/>
                </a:solidFill>
              </a:rPr>
              <a:t>summis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montibus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ursae</a:t>
            </a:r>
            <a:r>
              <a:rPr lang="fr-FR" dirty="0">
                <a:solidFill>
                  <a:schemeClr val="bg1"/>
                </a:solidFill>
              </a:rPr>
              <a:t>: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 err="1">
                <a:solidFill>
                  <a:schemeClr val="bg1"/>
                </a:solidFill>
              </a:rPr>
              <a:t>inveni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dixi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« </a:t>
            </a:r>
            <a:r>
              <a:rPr lang="fr-FR" dirty="0" err="1" smtClean="0">
                <a:solidFill>
                  <a:schemeClr val="bg1"/>
                </a:solidFill>
              </a:rPr>
              <a:t>dominae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servabimus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istos</a:t>
            </a:r>
            <a:r>
              <a:rPr lang="fr-FR" dirty="0" smtClean="0">
                <a:solidFill>
                  <a:schemeClr val="bg1"/>
                </a:solidFill>
              </a:rPr>
              <a:t>. »</a:t>
            </a:r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85749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148</Words>
  <Application>Microsoft Office PowerPoint</Application>
  <PresentationFormat>Diavoorstelling (4:3)</PresentationFormat>
  <Paragraphs>26</Paragraphs>
  <Slides>16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Karel de Grote-Hogeschool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Hulstaert Kristien</dc:creator>
  <cp:lastModifiedBy>Hulstaert Kristien</cp:lastModifiedBy>
  <cp:revision>13</cp:revision>
  <dcterms:created xsi:type="dcterms:W3CDTF">2016-12-09T09:21:56Z</dcterms:created>
  <dcterms:modified xsi:type="dcterms:W3CDTF">2019-01-11T09:17:38Z</dcterms:modified>
</cp:coreProperties>
</file>