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58" r:id="rId3"/>
    <p:sldId id="277" r:id="rId4"/>
    <p:sldId id="263" r:id="rId5"/>
    <p:sldId id="264" r:id="rId6"/>
    <p:sldId id="265" r:id="rId7"/>
    <p:sldId id="266" r:id="rId8"/>
    <p:sldId id="278" r:id="rId9"/>
    <p:sldId id="279" r:id="rId10"/>
    <p:sldId id="280" r:id="rId11"/>
    <p:sldId id="268" r:id="rId12"/>
    <p:sldId id="269" r:id="rId13"/>
    <p:sldId id="281" r:id="rId14"/>
    <p:sldId id="270" r:id="rId15"/>
    <p:sldId id="274" r:id="rId16"/>
    <p:sldId id="275" r:id="rId17"/>
    <p:sldId id="276" r:id="rId18"/>
    <p:sldId id="283" r:id="rId19"/>
    <p:sldId id="284" r:id="rId20"/>
    <p:sldId id="285" r:id="rId21"/>
    <p:sldId id="286" r:id="rId22"/>
    <p:sldId id="287" r:id="rId23"/>
    <p:sldId id="260" r:id="rId24"/>
    <p:sldId id="261" r:id="rId25"/>
    <p:sldId id="262" r:id="rId26"/>
    <p:sldId id="272" r:id="rId27"/>
    <p:sldId id="288" r:id="rId28"/>
    <p:sldId id="273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9D5E-74AD-47BB-959D-9B149E41318E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1D31-F38B-4CE0-BCA7-E5DFAAB381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48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zie je op dit schilderij? Voorstelling</a:t>
            </a:r>
            <a:r>
              <a:rPr lang="nl-BE" baseline="0" dirty="0" smtClean="0"/>
              <a:t> van de dramatis personae (</a:t>
            </a:r>
            <a:r>
              <a:rPr lang="nl-BE" baseline="0" dirty="0" err="1" smtClean="0"/>
              <a:t>Acis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– verliefd jong koppeltje) en een spiedende figuur op de achtergrond. </a:t>
            </a:r>
          </a:p>
          <a:p>
            <a:r>
              <a:rPr lang="nl-BE" baseline="0" dirty="0" smtClean="0"/>
              <a:t>Wie is die figuur? moeilijk te </a:t>
            </a:r>
            <a:r>
              <a:rPr lang="nl-BE" baseline="0" dirty="0" smtClean="0"/>
              <a:t>zien, heeft 1 oog op voorhoofd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10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valt op aan de woordplaatsing: 1)</a:t>
            </a:r>
            <a:r>
              <a:rPr lang="nl-BE" baseline="0" dirty="0" smtClean="0"/>
              <a:t> de combinatie adjectief – </a:t>
            </a:r>
            <a:r>
              <a:rPr lang="nl-BE" baseline="0" dirty="0" smtClean="0"/>
              <a:t>ander woord </a:t>
            </a:r>
            <a:r>
              <a:rPr lang="nl-BE" baseline="0" dirty="0" smtClean="0"/>
              <a:t>– substantief komt </a:t>
            </a:r>
            <a:r>
              <a:rPr lang="nl-BE" baseline="0" dirty="0" smtClean="0"/>
              <a:t>7 </a:t>
            </a:r>
            <a:r>
              <a:rPr lang="nl-BE" baseline="0" dirty="0" smtClean="0"/>
              <a:t>keer voor in de 2</a:t>
            </a:r>
            <a:r>
              <a:rPr lang="nl-BE" baseline="30000" dirty="0" smtClean="0"/>
              <a:t>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vershelft</a:t>
            </a:r>
            <a:r>
              <a:rPr lang="nl-BE" baseline="0" dirty="0" smtClean="0"/>
              <a:t> = echo van het voorspelbare en repetitieve van de </a:t>
            </a:r>
            <a:r>
              <a:rPr lang="nl-BE" baseline="0" dirty="0" smtClean="0"/>
              <a:t>natuur.</a:t>
            </a: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080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Inhoudelijk:</a:t>
            </a:r>
            <a:r>
              <a:rPr lang="nl-BE" baseline="0" dirty="0" smtClean="0"/>
              <a:t> waarmee vergelijkt de cycloop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: de natuur &gt; de mooie, voorspelbare, repetitieve kant van de natuur.</a:t>
            </a:r>
          </a:p>
          <a:p>
            <a:r>
              <a:rPr lang="nl-BE" baseline="0" dirty="0" smtClean="0"/>
              <a:t>In welke inhouden zit dit voorspelbare vooral?</a:t>
            </a: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080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repetitieve van de golfslag en de wisseling van de seizoenen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080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85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55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Lln</a:t>
            </a:r>
            <a:r>
              <a:rPr lang="nl-BE" dirty="0" smtClean="0"/>
              <a:t> kunnen in</a:t>
            </a:r>
            <a:r>
              <a:rPr lang="nl-BE" baseline="0" dirty="0" smtClean="0"/>
              <a:t> de les/thuis</a:t>
            </a:r>
            <a:r>
              <a:rPr lang="nl-BE" dirty="0" smtClean="0"/>
              <a:t> een passende foto zoeken van de volgende</a:t>
            </a:r>
            <a:r>
              <a:rPr lang="nl-BE" baseline="0" dirty="0" smtClean="0"/>
              <a:t> vergelijkingen en op deze manier samen de </a:t>
            </a:r>
            <a:r>
              <a:rPr lang="nl-BE" baseline="0" dirty="0" err="1" smtClean="0"/>
              <a:t>ppt</a:t>
            </a:r>
            <a:r>
              <a:rPr lang="nl-BE" baseline="0" dirty="0" smtClean="0"/>
              <a:t> verder aanvullen.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08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8847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Hetzelfde: 1) comparatief + 2</a:t>
            </a:r>
            <a:r>
              <a:rPr lang="nl-BE" baseline="30000" dirty="0" smtClean="0"/>
              <a:t>de</a:t>
            </a:r>
            <a:r>
              <a:rPr lang="nl-BE" dirty="0" smtClean="0"/>
              <a:t> lid blijft overheersende figuur 2) omringende</a:t>
            </a:r>
            <a:r>
              <a:rPr lang="nl-BE" baseline="0" dirty="0" smtClean="0"/>
              <a:t> natuurfenomenen blijven het vergelijkingspunt</a:t>
            </a:r>
          </a:p>
          <a:p>
            <a:r>
              <a:rPr lang="nl-BE" baseline="0" dirty="0" smtClean="0"/>
              <a:t>Anders: 1) meer </a:t>
            </a:r>
            <a:r>
              <a:rPr lang="nl-BE" baseline="0" dirty="0" err="1" smtClean="0"/>
              <a:t>variatio</a:t>
            </a:r>
            <a:r>
              <a:rPr lang="nl-BE" baseline="0" dirty="0" smtClean="0"/>
              <a:t> in de vormgeving; de opeenvolging van vergelijkingen is minder repetitief, is grilliger 2) het gaat om negatieve karaktereigenschappen nu van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&gt; grimmige karakter van de natuur = grimmige kant van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= duidelijk in de grilligere woordvolgorde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32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Lln</a:t>
            </a:r>
            <a:r>
              <a:rPr lang="nl-BE" dirty="0" smtClean="0"/>
              <a:t> kunnen in</a:t>
            </a:r>
            <a:r>
              <a:rPr lang="nl-BE" baseline="0" dirty="0" smtClean="0"/>
              <a:t> de les/thuis</a:t>
            </a:r>
            <a:r>
              <a:rPr lang="nl-BE" dirty="0" smtClean="0"/>
              <a:t> </a:t>
            </a:r>
            <a:r>
              <a:rPr lang="nl-BE" smtClean="0"/>
              <a:t>een</a:t>
            </a:r>
            <a:r>
              <a:rPr lang="nl-BE" baseline="0" smtClean="0"/>
              <a:t> passend</a:t>
            </a:r>
            <a:r>
              <a:rPr lang="nl-BE" smtClean="0"/>
              <a:t>e </a:t>
            </a:r>
            <a:r>
              <a:rPr lang="nl-BE" dirty="0" smtClean="0"/>
              <a:t>foto zoeken van de volgende</a:t>
            </a:r>
            <a:r>
              <a:rPr lang="nl-BE" baseline="0" dirty="0" smtClean="0"/>
              <a:t> vergelijkingen en op deze manier samen de </a:t>
            </a:r>
            <a:r>
              <a:rPr lang="nl-BE" baseline="0" dirty="0" err="1" smtClean="0"/>
              <a:t>ppt</a:t>
            </a:r>
            <a:r>
              <a:rPr lang="nl-BE" baseline="0" dirty="0" smtClean="0"/>
              <a:t> verder aanvullen.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99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Figuur op de achtergrond is </a:t>
            </a:r>
            <a:r>
              <a:rPr lang="nl-BE" dirty="0" err="1" smtClean="0"/>
              <a:t>Polyphemus</a:t>
            </a:r>
            <a:r>
              <a:rPr lang="nl-BE" dirty="0" smtClean="0"/>
              <a:t>, de cycloop.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3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Acis</a:t>
            </a:r>
            <a:r>
              <a:rPr lang="nl-BE" dirty="0" smtClean="0"/>
              <a:t> en </a:t>
            </a:r>
            <a:r>
              <a:rPr lang="nl-BE" dirty="0" err="1" smtClean="0"/>
              <a:t>Galatea</a:t>
            </a:r>
            <a:r>
              <a:rPr lang="nl-BE" baseline="0" dirty="0" smtClean="0"/>
              <a:t> zijn verliefd op elkaar – </a:t>
            </a:r>
            <a:r>
              <a:rPr lang="nl-BE" baseline="0" dirty="0" err="1" smtClean="0"/>
              <a:t>Polyphemus</a:t>
            </a:r>
            <a:r>
              <a:rPr lang="nl-BE" baseline="0" dirty="0" smtClean="0"/>
              <a:t> is verliefd op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10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Helemaal</a:t>
            </a:r>
            <a:r>
              <a:rPr lang="nl-BE" baseline="0" dirty="0" smtClean="0"/>
              <a:t> lezen. Wat valt op? (heel veel comparatieven)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20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Vorm:</a:t>
            </a:r>
            <a:r>
              <a:rPr lang="nl-BE" baseline="0" dirty="0" smtClean="0"/>
              <a:t> comparatief</a:t>
            </a:r>
          </a:p>
          <a:p>
            <a:r>
              <a:rPr lang="nl-BE" baseline="0" dirty="0" smtClean="0"/>
              <a:t>Inhoud: blanker &gt; zinspeelt op de naam van </a:t>
            </a:r>
            <a:r>
              <a:rPr lang="nl-BE" baseline="0" dirty="0" err="1" smtClean="0"/>
              <a:t>Galatea</a:t>
            </a:r>
            <a:endParaRPr lang="nl-BE" baseline="0" dirty="0" smtClean="0"/>
          </a:p>
          <a:p>
            <a:r>
              <a:rPr lang="nl-BE" baseline="0" dirty="0" smtClean="0"/>
              <a:t>Verwachting: 2</a:t>
            </a:r>
            <a:r>
              <a:rPr lang="nl-BE" baseline="30000" dirty="0" smtClean="0"/>
              <a:t>de</a:t>
            </a:r>
            <a:r>
              <a:rPr lang="nl-BE" baseline="0" dirty="0" smtClean="0"/>
              <a:t> lid vergelijking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74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Opdracht</a:t>
            </a:r>
            <a:r>
              <a:rPr lang="nl-BE" b="0" dirty="0" smtClean="0"/>
              <a:t>: Leerlingen </a:t>
            </a:r>
            <a:r>
              <a:rPr lang="nl-BE" dirty="0" smtClean="0"/>
              <a:t>duiden in</a:t>
            </a:r>
            <a:r>
              <a:rPr lang="nl-BE" baseline="0" dirty="0" smtClean="0"/>
              <a:t> de werktekst alle comparatieven aan.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3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13</a:t>
            </a:r>
            <a:r>
              <a:rPr lang="nl-BE" baseline="0" dirty="0" smtClean="0"/>
              <a:t> comparatieven – de cycloop houdt blijkbaar van deze uitdrukkingsvorm;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3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Telkens volgorde</a:t>
            </a:r>
            <a:r>
              <a:rPr lang="nl-BE" baseline="0" dirty="0" smtClean="0"/>
              <a:t> van comparatief en 2</a:t>
            </a:r>
            <a:r>
              <a:rPr lang="nl-BE" baseline="30000" dirty="0" smtClean="0"/>
              <a:t>de</a:t>
            </a:r>
            <a:r>
              <a:rPr lang="nl-BE" baseline="0" dirty="0" smtClean="0"/>
              <a:t> lid bekijken en vergelijking vertalen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44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Opgelet! Wat hoort bij elkaar? Welke ablatieven zijn 2</a:t>
            </a:r>
            <a:r>
              <a:rPr lang="nl-BE" baseline="30000" dirty="0" smtClean="0"/>
              <a:t>de</a:t>
            </a:r>
            <a:r>
              <a:rPr lang="nl-BE" dirty="0" smtClean="0"/>
              <a:t> lid? Wat is dan de functie van de andere ablatief</a:t>
            </a:r>
            <a:r>
              <a:rPr lang="nl-BE" baseline="0" dirty="0" smtClean="0"/>
              <a:t> woordgroep?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1D31-F38B-4CE0-BCA7-E5DFAAB3812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2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71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3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2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35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32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7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4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28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5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81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82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B27A-9E5E-4C9F-9AD0-09D8FFBE082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2C97-510E-40BD-8E2D-B26C9FC9A0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7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8050"/>
          <a:stretch/>
        </p:blipFill>
        <p:spPr>
          <a:xfrm>
            <a:off x="1187624" y="-17868"/>
            <a:ext cx="6816436" cy="6922049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642194"/>
          </a:xfrm>
        </p:spPr>
        <p:txBody>
          <a:bodyPr/>
          <a:lstStyle/>
          <a:p>
            <a:r>
              <a:rPr lang="nl-BE" b="1" dirty="0" err="1" smtClean="0">
                <a:solidFill>
                  <a:schemeClr val="bg1"/>
                </a:solidFill>
              </a:rPr>
              <a:t>Acis</a:t>
            </a:r>
            <a:r>
              <a:rPr lang="nl-BE" b="1" dirty="0" smtClean="0">
                <a:solidFill>
                  <a:schemeClr val="bg1"/>
                </a:solidFill>
              </a:rPr>
              <a:t> en </a:t>
            </a:r>
            <a:r>
              <a:rPr lang="nl-BE" b="1" dirty="0" err="1" smtClean="0">
                <a:solidFill>
                  <a:schemeClr val="bg1"/>
                </a:solidFill>
              </a:rPr>
              <a:t>Galatea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sz="3200" i="1" dirty="0" err="1" smtClean="0">
                <a:solidFill>
                  <a:schemeClr val="bg1"/>
                </a:solidFill>
              </a:rPr>
              <a:t>Metamorphoses</a:t>
            </a:r>
            <a:r>
              <a:rPr lang="nl-BE" sz="3200" dirty="0" smtClean="0">
                <a:solidFill>
                  <a:schemeClr val="bg1"/>
                </a:solidFill>
              </a:rPr>
              <a:t>, 13.789-869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folio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87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99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/>
              <a:t>tenero</a:t>
            </a:r>
            <a:r>
              <a:rPr lang="fr-FR" sz="2800" dirty="0" smtClean="0"/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47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5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1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89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damma</a:t>
            </a:r>
            <a:r>
              <a:rPr lang="fr-FR" sz="2800" dirty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7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damma</a:t>
            </a:r>
            <a:r>
              <a:rPr lang="fr-FR" sz="2800" dirty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glacie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matura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4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damma</a:t>
            </a:r>
            <a:r>
              <a:rPr lang="fr-FR" sz="2800" dirty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glacie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matura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71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damma</a:t>
            </a:r>
            <a:r>
              <a:rPr lang="fr-FR" sz="2800" dirty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glacie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matura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cycni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plumis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lacte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0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11019" r="645" b="9352"/>
          <a:stretch/>
        </p:blipFill>
        <p:spPr bwMode="auto">
          <a:xfrm>
            <a:off x="425270" y="884420"/>
            <a:ext cx="8417761" cy="50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pratis</a:t>
            </a:r>
            <a:r>
              <a:rPr lang="fr-FR" sz="2800" dirty="0"/>
              <a:t>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longa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procerior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vitro </a:t>
            </a:r>
            <a:r>
              <a:rPr lang="fr-FR" sz="2800" dirty="0" smtClean="0"/>
              <a:t>/ </a:t>
            </a:r>
            <a:r>
              <a:rPr lang="fr-FR" sz="2800" dirty="0" err="1" smtClean="0">
                <a:solidFill>
                  <a:srgbClr val="0070C0"/>
                </a:solidFill>
              </a:rPr>
              <a:t>tenero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lascivior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>
                <a:solidFill>
                  <a:srgbClr val="92D050"/>
                </a:solidFill>
              </a:rPr>
              <a:t>adsiduo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detritis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aequore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>
                <a:solidFill>
                  <a:srgbClr val="FF0000"/>
                </a:solidFill>
              </a:rPr>
              <a:t>solibus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hibernis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aestiva</a:t>
            </a:r>
            <a:r>
              <a:rPr lang="fr-FR" sz="2800" dirty="0"/>
              <a:t> </a:t>
            </a:r>
            <a:r>
              <a:rPr lang="fr-FR" sz="2800" b="1" dirty="0" err="1"/>
              <a:t>gratior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mobilior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damma</a:t>
            </a:r>
            <a:r>
              <a:rPr lang="fr-FR" sz="2800" dirty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platano</a:t>
            </a:r>
            <a:r>
              <a:rPr lang="fr-FR" sz="2800" dirty="0"/>
              <a:t> </a:t>
            </a:r>
            <a:r>
              <a:rPr lang="fr-FR" sz="2800" b="1" dirty="0" err="1"/>
              <a:t>conspectior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lucidior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glacie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matura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dulcior</a:t>
            </a:r>
            <a:r>
              <a:rPr lang="fr-FR" sz="2800" dirty="0"/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mollior</a:t>
            </a:r>
            <a:r>
              <a:rPr lang="fr-FR" sz="2800" dirty="0"/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cycni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plumis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lacte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riguo</a:t>
            </a:r>
            <a:r>
              <a:rPr lang="fr-FR" sz="2800" dirty="0"/>
              <a:t> </a:t>
            </a:r>
            <a:r>
              <a:rPr lang="fr-FR" sz="2800" b="1" dirty="0" err="1"/>
              <a:t>formosior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err="1"/>
              <a:t>Candidior</a:t>
            </a:r>
            <a:r>
              <a:rPr lang="fr-FR" sz="2800" dirty="0"/>
              <a:t> folio </a:t>
            </a:r>
            <a:r>
              <a:rPr lang="fr-FR" sz="2800" dirty="0" err="1" smtClean="0"/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dirty="0" err="1"/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/>
              <a:t>pratis</a:t>
            </a:r>
            <a:r>
              <a:rPr lang="fr-FR" sz="2800" dirty="0"/>
              <a:t>,</a:t>
            </a:r>
            <a:r>
              <a:rPr lang="fr-FR" sz="2800" dirty="0" smtClean="0"/>
              <a:t> </a:t>
            </a:r>
            <a:r>
              <a:rPr lang="fr-FR" sz="2800" dirty="0" err="1" smtClean="0"/>
              <a:t>longa</a:t>
            </a:r>
            <a:r>
              <a:rPr lang="fr-FR" sz="2800" dirty="0" smtClean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/>
              <a:t>vitro, </a:t>
            </a:r>
            <a:r>
              <a:rPr lang="fr-FR" sz="2800" dirty="0" err="1" smtClean="0"/>
              <a:t>tenero</a:t>
            </a:r>
            <a:r>
              <a:rPr lang="fr-FR" sz="2800" dirty="0" smtClean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 smtClean="0"/>
              <a:t>adsiduo</a:t>
            </a:r>
            <a:r>
              <a:rPr lang="fr-FR" sz="2800" dirty="0" smtClean="0"/>
              <a:t> </a:t>
            </a:r>
            <a:r>
              <a:rPr lang="fr-FR" sz="2800" dirty="0" err="1" smtClean="0"/>
              <a:t>detritis</a:t>
            </a:r>
            <a:r>
              <a:rPr lang="fr-FR" sz="2800" dirty="0" smtClean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75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err="1"/>
              <a:t>Candidior</a:t>
            </a:r>
            <a:r>
              <a:rPr lang="fr-FR" sz="2800" dirty="0"/>
              <a:t> folio </a:t>
            </a:r>
            <a:r>
              <a:rPr lang="fr-FR" sz="2800" dirty="0" err="1" smtClean="0"/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dirty="0" err="1"/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 smtClean="0"/>
              <a:t>pratis</a:t>
            </a:r>
            <a:r>
              <a:rPr lang="fr-FR" sz="2800" dirty="0"/>
              <a:t>,</a:t>
            </a:r>
            <a:r>
              <a:rPr lang="fr-FR" sz="2800" dirty="0" smtClean="0"/>
              <a:t> </a:t>
            </a:r>
            <a:r>
              <a:rPr lang="fr-FR" sz="2800" dirty="0" err="1" smtClean="0"/>
              <a:t>longa</a:t>
            </a:r>
            <a:r>
              <a:rPr lang="fr-FR" sz="2800" dirty="0" smtClean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</a:t>
            </a:r>
            <a:r>
              <a:rPr lang="fr-FR" sz="2800" dirty="0" smtClean="0"/>
              <a:t>vitro, </a:t>
            </a:r>
            <a:r>
              <a:rPr lang="fr-FR" sz="2800" dirty="0" err="1" smtClean="0"/>
              <a:t>tenero</a:t>
            </a:r>
            <a:r>
              <a:rPr lang="fr-FR" sz="2800" dirty="0" smtClean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levior</a:t>
            </a:r>
            <a:r>
              <a:rPr lang="fr-FR" sz="2800" b="1" dirty="0"/>
              <a:t> </a:t>
            </a:r>
            <a:r>
              <a:rPr lang="fr-FR" sz="2800" b="1" dirty="0" err="1" smtClean="0"/>
              <a:t>adsiduo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detritis</a:t>
            </a:r>
            <a:r>
              <a:rPr lang="fr-FR" sz="2800" b="1" dirty="0" smtClean="0"/>
              <a:t> </a:t>
            </a:r>
            <a:r>
              <a:rPr lang="fr-FR" sz="2800" b="1" dirty="0" err="1"/>
              <a:t>aequore</a:t>
            </a:r>
            <a:r>
              <a:rPr lang="fr-FR" sz="2800" b="1" dirty="0"/>
              <a:t> </a:t>
            </a:r>
            <a:r>
              <a:rPr lang="fr-FR" sz="2800" b="1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b="1" dirty="0" err="1"/>
              <a:t>hibernis</a:t>
            </a:r>
            <a:r>
              <a:rPr lang="fr-FR" sz="2800" dirty="0"/>
              <a:t>, </a:t>
            </a:r>
            <a:r>
              <a:rPr lang="fr-FR" sz="2800" b="1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3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275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3810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411760" y="5877272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Candidior</a:t>
            </a:r>
            <a:r>
              <a:rPr lang="fr-FR" sz="2800" b="1" dirty="0"/>
              <a:t> folio </a:t>
            </a:r>
            <a:r>
              <a:rPr lang="fr-FR" sz="2800" b="1" dirty="0" err="1" smtClean="0"/>
              <a:t>nivei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ligustri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6096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19872" y="5877272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floridior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pratis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9525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 bwMode="auto">
          <a:xfrm>
            <a:off x="2195736" y="-529"/>
            <a:ext cx="4775423" cy="685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75856" y="5877272"/>
            <a:ext cx="319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longa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procerior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alno</a:t>
            </a:r>
            <a:endParaRPr lang="nl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err="1"/>
              <a:t>Saevior</a:t>
            </a:r>
            <a:r>
              <a:rPr lang="fr-FR" sz="2800" dirty="0"/>
              <a:t> </a:t>
            </a:r>
            <a:r>
              <a:rPr lang="fr-FR" sz="2800" dirty="0" err="1"/>
              <a:t>indomitis</a:t>
            </a:r>
            <a:r>
              <a:rPr lang="fr-FR" sz="2800" dirty="0"/>
              <a:t> </a:t>
            </a:r>
            <a:r>
              <a:rPr lang="fr-FR" sz="2800" dirty="0" err="1"/>
              <a:t>eadem</a:t>
            </a:r>
            <a:r>
              <a:rPr lang="fr-FR" sz="2800" dirty="0"/>
              <a:t> </a:t>
            </a:r>
            <a:r>
              <a:rPr lang="fr-FR" sz="2800" dirty="0" err="1"/>
              <a:t>Galatea</a:t>
            </a:r>
            <a:r>
              <a:rPr lang="fr-FR" sz="2800" dirty="0"/>
              <a:t> </a:t>
            </a:r>
            <a:r>
              <a:rPr lang="fr-FR" sz="2800" dirty="0" err="1"/>
              <a:t>iuvencis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durior</a:t>
            </a:r>
            <a:r>
              <a:rPr lang="fr-FR" sz="2800" dirty="0"/>
              <a:t> </a:t>
            </a:r>
            <a:r>
              <a:rPr lang="fr-FR" sz="2800" dirty="0" err="1"/>
              <a:t>annosa</a:t>
            </a:r>
            <a:r>
              <a:rPr lang="fr-FR" sz="2800" dirty="0"/>
              <a:t> </a:t>
            </a:r>
            <a:r>
              <a:rPr lang="fr-FR" sz="2800" dirty="0" err="1"/>
              <a:t>quercu</a:t>
            </a:r>
            <a:r>
              <a:rPr lang="fr-FR" sz="2800" dirty="0"/>
              <a:t>, </a:t>
            </a:r>
            <a:r>
              <a:rPr lang="fr-FR" sz="2800" dirty="0" err="1"/>
              <a:t>fallacior</a:t>
            </a:r>
            <a:r>
              <a:rPr lang="fr-FR" sz="2800" dirty="0"/>
              <a:t> </a:t>
            </a:r>
            <a:r>
              <a:rPr lang="fr-FR" sz="2800" dirty="0" err="1"/>
              <a:t>undis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lentior</a:t>
            </a:r>
            <a:r>
              <a:rPr lang="fr-FR" sz="2800" dirty="0"/>
              <a:t> et </a:t>
            </a:r>
            <a:r>
              <a:rPr lang="fr-FR" sz="2800" dirty="0" err="1"/>
              <a:t>salicis</a:t>
            </a:r>
            <a:r>
              <a:rPr lang="fr-FR" sz="2800" dirty="0"/>
              <a:t> </a:t>
            </a:r>
            <a:r>
              <a:rPr lang="fr-FR" sz="2800" dirty="0" err="1"/>
              <a:t>virgis</a:t>
            </a:r>
            <a:r>
              <a:rPr lang="fr-FR" sz="2800" dirty="0"/>
              <a:t> et </a:t>
            </a:r>
            <a:r>
              <a:rPr lang="fr-FR" sz="2800" dirty="0" err="1"/>
              <a:t>vitibus</a:t>
            </a:r>
            <a:r>
              <a:rPr lang="fr-FR" sz="2800" dirty="0"/>
              <a:t> </a:t>
            </a:r>
            <a:r>
              <a:rPr lang="fr-FR" sz="2800" dirty="0" err="1"/>
              <a:t>albis</a:t>
            </a:r>
            <a:r>
              <a:rPr lang="fr-FR" sz="2800" dirty="0"/>
              <a:t>,		</a:t>
            </a:r>
            <a:br>
              <a:rPr lang="fr-FR" sz="2800" dirty="0"/>
            </a:br>
            <a:r>
              <a:rPr lang="fr-FR" sz="2800" dirty="0" err="1"/>
              <a:t>his</a:t>
            </a:r>
            <a:r>
              <a:rPr lang="fr-FR" sz="2800" dirty="0"/>
              <a:t> </a:t>
            </a:r>
            <a:r>
              <a:rPr lang="fr-FR" sz="2800" dirty="0" err="1"/>
              <a:t>inmobilior</a:t>
            </a:r>
            <a:r>
              <a:rPr lang="fr-FR" sz="2800" dirty="0"/>
              <a:t> </a:t>
            </a:r>
            <a:r>
              <a:rPr lang="fr-FR" sz="2800" dirty="0" err="1"/>
              <a:t>scopulis</a:t>
            </a:r>
            <a:r>
              <a:rPr lang="fr-FR" sz="2800" dirty="0"/>
              <a:t>, </a:t>
            </a:r>
            <a:r>
              <a:rPr lang="fr-FR" sz="2800" dirty="0" err="1"/>
              <a:t>violentior</a:t>
            </a:r>
            <a:r>
              <a:rPr lang="fr-FR" sz="2800" dirty="0"/>
              <a:t> </a:t>
            </a:r>
            <a:r>
              <a:rPr lang="fr-FR" sz="2800" dirty="0" err="1"/>
              <a:t>amne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laudato</a:t>
            </a:r>
            <a:r>
              <a:rPr lang="fr-FR" sz="2800" dirty="0"/>
              <a:t> </a:t>
            </a:r>
            <a:r>
              <a:rPr lang="fr-FR" sz="2800" dirty="0" err="1"/>
              <a:t>pavone</a:t>
            </a:r>
            <a:r>
              <a:rPr lang="fr-FR" sz="2800" dirty="0"/>
              <a:t> </a:t>
            </a:r>
            <a:r>
              <a:rPr lang="fr-FR" sz="2800" dirty="0" err="1"/>
              <a:t>superbior</a:t>
            </a:r>
            <a:r>
              <a:rPr lang="fr-FR" sz="2800" dirty="0"/>
              <a:t>, </a:t>
            </a:r>
            <a:r>
              <a:rPr lang="fr-FR" sz="2800" dirty="0" err="1"/>
              <a:t>acrior</a:t>
            </a:r>
            <a:r>
              <a:rPr lang="fr-FR" sz="2800" dirty="0"/>
              <a:t> </a:t>
            </a:r>
            <a:r>
              <a:rPr lang="fr-FR" sz="2800" dirty="0" err="1"/>
              <a:t>igni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asperior</a:t>
            </a:r>
            <a:r>
              <a:rPr lang="fr-FR" sz="2800" dirty="0"/>
              <a:t> </a:t>
            </a:r>
            <a:r>
              <a:rPr lang="fr-FR" sz="2800" dirty="0" err="1"/>
              <a:t>tribulis</a:t>
            </a:r>
            <a:r>
              <a:rPr lang="fr-FR" sz="2800" dirty="0"/>
              <a:t>, feta </a:t>
            </a:r>
            <a:r>
              <a:rPr lang="fr-FR" sz="2800" dirty="0" err="1"/>
              <a:t>truculentior</a:t>
            </a:r>
            <a:r>
              <a:rPr lang="fr-FR" sz="2800" dirty="0"/>
              <a:t> </a:t>
            </a:r>
            <a:r>
              <a:rPr lang="fr-FR" sz="2800" dirty="0" err="1"/>
              <a:t>ursa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surdior</a:t>
            </a:r>
            <a:r>
              <a:rPr lang="fr-FR" sz="2800" dirty="0"/>
              <a:t> </a:t>
            </a:r>
            <a:r>
              <a:rPr lang="fr-FR" sz="2800" dirty="0" err="1"/>
              <a:t>aequoribus</a:t>
            </a:r>
            <a:r>
              <a:rPr lang="fr-FR" sz="2800" dirty="0"/>
              <a:t>, </a:t>
            </a:r>
            <a:r>
              <a:rPr lang="fr-FR" sz="2800" dirty="0" err="1"/>
              <a:t>calcato</a:t>
            </a:r>
            <a:r>
              <a:rPr lang="fr-FR" sz="2800" dirty="0"/>
              <a:t> </a:t>
            </a:r>
            <a:r>
              <a:rPr lang="fr-FR" sz="2800" dirty="0" err="1"/>
              <a:t>inmitior</a:t>
            </a:r>
            <a:r>
              <a:rPr lang="fr-FR" sz="2800" dirty="0"/>
              <a:t> hydro,</a:t>
            </a:r>
            <a:br>
              <a:rPr lang="fr-FR" sz="2800" dirty="0"/>
            </a:br>
            <a:r>
              <a:rPr lang="fr-FR" sz="2800" dirty="0"/>
              <a:t>et, quod </a:t>
            </a:r>
            <a:r>
              <a:rPr lang="fr-FR" sz="2800" dirty="0" err="1"/>
              <a:t>praecipue</a:t>
            </a:r>
            <a:r>
              <a:rPr lang="fr-FR" sz="2800" dirty="0"/>
              <a:t> </a:t>
            </a:r>
            <a:r>
              <a:rPr lang="fr-FR" sz="2800" dirty="0" err="1"/>
              <a:t>vellem</a:t>
            </a:r>
            <a:r>
              <a:rPr lang="fr-FR" sz="2800" dirty="0"/>
              <a:t> </a:t>
            </a:r>
            <a:r>
              <a:rPr lang="fr-FR" sz="2800" dirty="0" err="1"/>
              <a:t>tibi</a:t>
            </a:r>
            <a:r>
              <a:rPr lang="fr-FR" sz="2800" dirty="0"/>
              <a:t> </a:t>
            </a:r>
            <a:r>
              <a:rPr lang="fr-FR" sz="2800" dirty="0" err="1"/>
              <a:t>demere</a:t>
            </a:r>
            <a:r>
              <a:rPr lang="fr-FR" sz="2800" dirty="0"/>
              <a:t> </a:t>
            </a:r>
            <a:r>
              <a:rPr lang="fr-FR" sz="2800" dirty="0" err="1"/>
              <a:t>possem</a:t>
            </a:r>
            <a:r>
              <a:rPr lang="fr-FR" sz="2800" dirty="0" smtClean="0"/>
              <a:t>,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non </a:t>
            </a:r>
            <a:r>
              <a:rPr lang="fr-FR" sz="2800" dirty="0" err="1"/>
              <a:t>tantum</a:t>
            </a:r>
            <a:r>
              <a:rPr lang="fr-FR" sz="2800" dirty="0"/>
              <a:t> </a:t>
            </a:r>
            <a:r>
              <a:rPr lang="fr-FR" sz="2800" dirty="0" err="1"/>
              <a:t>cervo</a:t>
            </a:r>
            <a:r>
              <a:rPr lang="fr-FR" sz="2800" dirty="0"/>
              <a:t> </a:t>
            </a:r>
            <a:r>
              <a:rPr lang="fr-FR" sz="2800" dirty="0" err="1"/>
              <a:t>claris</a:t>
            </a:r>
            <a:r>
              <a:rPr lang="fr-FR" sz="2800" dirty="0"/>
              <a:t> </a:t>
            </a:r>
            <a:r>
              <a:rPr lang="fr-FR" sz="2800" dirty="0" err="1"/>
              <a:t>latratibus</a:t>
            </a:r>
            <a:r>
              <a:rPr lang="fr-FR" sz="2800" dirty="0"/>
              <a:t> </a:t>
            </a:r>
            <a:r>
              <a:rPr lang="fr-FR" sz="2800" dirty="0" err="1"/>
              <a:t>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verum</a:t>
            </a:r>
            <a:r>
              <a:rPr lang="fr-FR" sz="2800" dirty="0"/>
              <a:t> </a:t>
            </a:r>
            <a:r>
              <a:rPr lang="fr-FR" sz="2800" dirty="0" err="1"/>
              <a:t>etiam</a:t>
            </a:r>
            <a:r>
              <a:rPr lang="fr-FR" sz="2800" dirty="0"/>
              <a:t> ventis </a:t>
            </a:r>
            <a:r>
              <a:rPr lang="fr-FR" sz="2800" dirty="0" err="1"/>
              <a:t>volucrique</a:t>
            </a:r>
            <a:r>
              <a:rPr lang="fr-FR" sz="2800" dirty="0"/>
              <a:t> </a:t>
            </a:r>
            <a:r>
              <a:rPr lang="fr-FR" sz="2800" dirty="0" err="1"/>
              <a:t>fugacior</a:t>
            </a:r>
            <a:r>
              <a:rPr lang="fr-FR" sz="2800" dirty="0"/>
              <a:t> aura,</a:t>
            </a:r>
            <a:br>
              <a:rPr lang="fr-FR" sz="2800" dirty="0"/>
            </a:br>
            <a:r>
              <a:rPr lang="fr-FR" sz="2800" dirty="0"/>
              <a:t>(at bene si </a:t>
            </a:r>
            <a:r>
              <a:rPr lang="fr-FR" sz="2800" dirty="0" err="1"/>
              <a:t>noris</a:t>
            </a:r>
            <a:r>
              <a:rPr lang="fr-FR" sz="2800" dirty="0"/>
              <a:t>, </a:t>
            </a:r>
            <a:r>
              <a:rPr lang="fr-FR" sz="2800" dirty="0" err="1"/>
              <a:t>pigeat</a:t>
            </a:r>
            <a:r>
              <a:rPr lang="fr-FR" sz="2800" dirty="0"/>
              <a:t> </a:t>
            </a:r>
            <a:r>
              <a:rPr lang="fr-FR" sz="2800" dirty="0" err="1"/>
              <a:t>fugisse</a:t>
            </a:r>
            <a:r>
              <a:rPr lang="fr-FR" sz="2800" dirty="0"/>
              <a:t>, </a:t>
            </a:r>
            <a:r>
              <a:rPr lang="fr-FR" sz="2800" dirty="0" err="1"/>
              <a:t>morasque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ipsa</a:t>
            </a:r>
            <a:r>
              <a:rPr lang="fr-FR" sz="2800" dirty="0"/>
              <a:t> tuas damnes et me </a:t>
            </a:r>
            <a:r>
              <a:rPr lang="fr-FR" sz="2800" dirty="0" err="1"/>
              <a:t>retinere</a:t>
            </a:r>
            <a:r>
              <a:rPr lang="fr-FR" sz="2800" dirty="0"/>
              <a:t> </a:t>
            </a:r>
            <a:r>
              <a:rPr lang="fr-FR" sz="2800" dirty="0" err="1"/>
              <a:t>labores</a:t>
            </a:r>
            <a:r>
              <a:rPr lang="fr-FR" sz="2800" dirty="0"/>
              <a:t>).</a:t>
            </a:r>
            <a:endParaRPr lang="nl-BE" sz="2800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33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Opdracht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1 Lees het stukje een eerste keer door.</a:t>
            </a:r>
          </a:p>
          <a:p>
            <a:pPr marL="0" indent="0">
              <a:buNone/>
            </a:pPr>
            <a:r>
              <a:rPr lang="nl-BE" dirty="0" smtClean="0"/>
              <a:t>2 Duid alle comparatieven aan.</a:t>
            </a:r>
          </a:p>
          <a:p>
            <a:pPr marL="0" indent="0">
              <a:buNone/>
            </a:pPr>
            <a:r>
              <a:rPr lang="nl-BE" dirty="0" smtClean="0"/>
              <a:t>3 Onderstreep in kleur het 2</a:t>
            </a:r>
            <a:r>
              <a:rPr lang="nl-BE" baseline="30000" dirty="0" smtClean="0"/>
              <a:t>de</a:t>
            </a:r>
            <a:r>
              <a:rPr lang="nl-BE" dirty="0" smtClean="0"/>
              <a:t> lid van de vergelijking.</a:t>
            </a:r>
          </a:p>
          <a:p>
            <a:pPr marL="0" indent="0">
              <a:buNone/>
            </a:pPr>
            <a:r>
              <a:rPr lang="nl-BE" dirty="0" smtClean="0"/>
              <a:t>4 Vertaal dit fragment.</a:t>
            </a:r>
          </a:p>
          <a:p>
            <a:pPr marL="0" indent="0">
              <a:buNone/>
            </a:pPr>
            <a:r>
              <a:rPr lang="nl-BE" dirty="0" smtClean="0"/>
              <a:t>5 Vergelijk dit stukje met het vorige: Wat is hetzelfde? Wat is anders? Welke verklaring zie je hiervoor?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893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Saevior</a:t>
            </a:r>
            <a:r>
              <a:rPr lang="fr-FR" sz="2800" dirty="0"/>
              <a:t> </a:t>
            </a:r>
            <a:r>
              <a:rPr lang="fr-FR" sz="2800" dirty="0" err="1"/>
              <a:t>indomitis</a:t>
            </a:r>
            <a:r>
              <a:rPr lang="fr-FR" sz="2800" dirty="0"/>
              <a:t> </a:t>
            </a:r>
            <a:r>
              <a:rPr lang="fr-FR" sz="2800" dirty="0" err="1"/>
              <a:t>eadem</a:t>
            </a:r>
            <a:r>
              <a:rPr lang="fr-FR" sz="2800" dirty="0"/>
              <a:t> </a:t>
            </a:r>
            <a:r>
              <a:rPr lang="fr-FR" sz="2800" dirty="0" err="1"/>
              <a:t>Galatea</a:t>
            </a:r>
            <a:r>
              <a:rPr lang="fr-FR" sz="2800" dirty="0"/>
              <a:t> </a:t>
            </a:r>
            <a:r>
              <a:rPr lang="fr-FR" sz="2800" dirty="0" err="1"/>
              <a:t>iuvencis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durior</a:t>
            </a:r>
            <a:r>
              <a:rPr lang="fr-FR" sz="2800" dirty="0"/>
              <a:t> </a:t>
            </a:r>
            <a:r>
              <a:rPr lang="fr-FR" sz="2800" dirty="0" err="1"/>
              <a:t>annosa</a:t>
            </a:r>
            <a:r>
              <a:rPr lang="fr-FR" sz="2800" dirty="0"/>
              <a:t> </a:t>
            </a:r>
            <a:r>
              <a:rPr lang="fr-FR" sz="2800" dirty="0" err="1"/>
              <a:t>quercu</a:t>
            </a:r>
            <a:r>
              <a:rPr lang="fr-FR" sz="2800" dirty="0"/>
              <a:t>, </a:t>
            </a:r>
            <a:r>
              <a:rPr lang="fr-FR" sz="2800" b="1" dirty="0" err="1"/>
              <a:t>fallacior</a:t>
            </a:r>
            <a:r>
              <a:rPr lang="fr-FR" sz="2800" dirty="0"/>
              <a:t> </a:t>
            </a:r>
            <a:r>
              <a:rPr lang="fr-FR" sz="2800" dirty="0" err="1"/>
              <a:t>undis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lentior</a:t>
            </a:r>
            <a:r>
              <a:rPr lang="fr-FR" sz="2800" dirty="0"/>
              <a:t> et </a:t>
            </a:r>
            <a:r>
              <a:rPr lang="fr-FR" sz="2800" dirty="0" err="1"/>
              <a:t>salicis</a:t>
            </a:r>
            <a:r>
              <a:rPr lang="fr-FR" sz="2800" dirty="0"/>
              <a:t> </a:t>
            </a:r>
            <a:r>
              <a:rPr lang="fr-FR" sz="2800" dirty="0" err="1"/>
              <a:t>virgis</a:t>
            </a:r>
            <a:r>
              <a:rPr lang="fr-FR" sz="2800" dirty="0"/>
              <a:t> et </a:t>
            </a:r>
            <a:r>
              <a:rPr lang="fr-FR" sz="2800" dirty="0" err="1"/>
              <a:t>vitibus</a:t>
            </a:r>
            <a:r>
              <a:rPr lang="fr-FR" sz="2800" dirty="0"/>
              <a:t> </a:t>
            </a:r>
            <a:r>
              <a:rPr lang="fr-FR" sz="2800" dirty="0" err="1"/>
              <a:t>albis</a:t>
            </a:r>
            <a:r>
              <a:rPr lang="fr-FR" sz="2800" dirty="0"/>
              <a:t>,		</a:t>
            </a:r>
            <a:br>
              <a:rPr lang="fr-FR" sz="2800" dirty="0"/>
            </a:br>
            <a:r>
              <a:rPr lang="fr-FR" sz="2800" dirty="0" err="1"/>
              <a:t>his</a:t>
            </a:r>
            <a:r>
              <a:rPr lang="fr-FR" sz="2800" dirty="0"/>
              <a:t> </a:t>
            </a:r>
            <a:r>
              <a:rPr lang="fr-FR" sz="2800" b="1" dirty="0" err="1"/>
              <a:t>inmobilior</a:t>
            </a:r>
            <a:r>
              <a:rPr lang="fr-FR" sz="2800" dirty="0"/>
              <a:t> </a:t>
            </a:r>
            <a:r>
              <a:rPr lang="fr-FR" sz="2800" dirty="0" err="1"/>
              <a:t>scopulis</a:t>
            </a:r>
            <a:r>
              <a:rPr lang="fr-FR" sz="2800" dirty="0"/>
              <a:t>, </a:t>
            </a:r>
            <a:r>
              <a:rPr lang="fr-FR" sz="2800" b="1" dirty="0" err="1"/>
              <a:t>violentior</a:t>
            </a:r>
            <a:r>
              <a:rPr lang="fr-FR" sz="2800" dirty="0"/>
              <a:t> </a:t>
            </a:r>
            <a:r>
              <a:rPr lang="fr-FR" sz="2800" dirty="0" err="1"/>
              <a:t>amne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laudato</a:t>
            </a:r>
            <a:r>
              <a:rPr lang="fr-FR" sz="2800" dirty="0"/>
              <a:t> </a:t>
            </a:r>
            <a:r>
              <a:rPr lang="fr-FR" sz="2800" dirty="0" err="1"/>
              <a:t>pavone</a:t>
            </a:r>
            <a:r>
              <a:rPr lang="fr-FR" sz="2800" dirty="0"/>
              <a:t> </a:t>
            </a:r>
            <a:r>
              <a:rPr lang="fr-FR" sz="2800" b="1" dirty="0" err="1"/>
              <a:t>superbior</a:t>
            </a:r>
            <a:r>
              <a:rPr lang="fr-FR" sz="2800" dirty="0"/>
              <a:t>, </a:t>
            </a:r>
            <a:r>
              <a:rPr lang="fr-FR" sz="2800" b="1" dirty="0" err="1"/>
              <a:t>acrior</a:t>
            </a:r>
            <a:r>
              <a:rPr lang="fr-FR" sz="2800" dirty="0"/>
              <a:t> </a:t>
            </a:r>
            <a:r>
              <a:rPr lang="fr-FR" sz="2800" dirty="0" err="1"/>
              <a:t>igni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asperior</a:t>
            </a:r>
            <a:r>
              <a:rPr lang="fr-FR" sz="2800" dirty="0"/>
              <a:t> </a:t>
            </a:r>
            <a:r>
              <a:rPr lang="fr-FR" sz="2800" dirty="0" err="1"/>
              <a:t>tribulis</a:t>
            </a:r>
            <a:r>
              <a:rPr lang="fr-FR" sz="2800" dirty="0"/>
              <a:t>, feta </a:t>
            </a:r>
            <a:r>
              <a:rPr lang="fr-FR" sz="2800" b="1" dirty="0" err="1"/>
              <a:t>truculentior</a:t>
            </a:r>
            <a:r>
              <a:rPr lang="fr-FR" sz="2800" dirty="0"/>
              <a:t> </a:t>
            </a:r>
            <a:r>
              <a:rPr lang="fr-FR" sz="2800" dirty="0" err="1"/>
              <a:t>ursa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surdior</a:t>
            </a:r>
            <a:r>
              <a:rPr lang="fr-FR" sz="2800" dirty="0"/>
              <a:t> </a:t>
            </a:r>
            <a:r>
              <a:rPr lang="fr-FR" sz="2800" dirty="0" err="1"/>
              <a:t>aequoribus</a:t>
            </a:r>
            <a:r>
              <a:rPr lang="fr-FR" sz="2800" dirty="0"/>
              <a:t>, </a:t>
            </a:r>
            <a:r>
              <a:rPr lang="fr-FR" sz="2800" dirty="0" err="1"/>
              <a:t>calcato</a:t>
            </a:r>
            <a:r>
              <a:rPr lang="fr-FR" sz="2800" dirty="0"/>
              <a:t> </a:t>
            </a:r>
            <a:r>
              <a:rPr lang="fr-FR" sz="2800" b="1" dirty="0" err="1"/>
              <a:t>inmitior</a:t>
            </a:r>
            <a:r>
              <a:rPr lang="fr-FR" sz="2800" dirty="0"/>
              <a:t> hydro,</a:t>
            </a:r>
            <a:br>
              <a:rPr lang="fr-FR" sz="2800" dirty="0"/>
            </a:br>
            <a:r>
              <a:rPr lang="fr-FR" sz="2800" dirty="0"/>
              <a:t>et, quod </a:t>
            </a:r>
            <a:r>
              <a:rPr lang="fr-FR" sz="2800" dirty="0" err="1"/>
              <a:t>praecipue</a:t>
            </a:r>
            <a:r>
              <a:rPr lang="fr-FR" sz="2800" dirty="0"/>
              <a:t> </a:t>
            </a:r>
            <a:r>
              <a:rPr lang="fr-FR" sz="2800" dirty="0" err="1"/>
              <a:t>vellem</a:t>
            </a:r>
            <a:r>
              <a:rPr lang="fr-FR" sz="2800" dirty="0"/>
              <a:t> </a:t>
            </a:r>
            <a:r>
              <a:rPr lang="fr-FR" sz="2800" dirty="0" err="1"/>
              <a:t>tibi</a:t>
            </a:r>
            <a:r>
              <a:rPr lang="fr-FR" sz="2800" dirty="0"/>
              <a:t> </a:t>
            </a:r>
            <a:r>
              <a:rPr lang="fr-FR" sz="2800" dirty="0" err="1"/>
              <a:t>demere</a:t>
            </a:r>
            <a:r>
              <a:rPr lang="fr-FR" sz="2800" dirty="0"/>
              <a:t> </a:t>
            </a:r>
            <a:r>
              <a:rPr lang="fr-FR" sz="2800" dirty="0" err="1"/>
              <a:t>possem</a:t>
            </a:r>
            <a:r>
              <a:rPr lang="fr-FR" sz="2800" dirty="0" smtClean="0"/>
              <a:t>,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non </a:t>
            </a:r>
            <a:r>
              <a:rPr lang="fr-FR" sz="2800" dirty="0" err="1"/>
              <a:t>tantum</a:t>
            </a:r>
            <a:r>
              <a:rPr lang="fr-FR" sz="2800" dirty="0"/>
              <a:t> </a:t>
            </a:r>
            <a:r>
              <a:rPr lang="fr-FR" sz="2800" dirty="0" err="1"/>
              <a:t>cervo</a:t>
            </a:r>
            <a:r>
              <a:rPr lang="fr-FR" sz="2800" dirty="0"/>
              <a:t> </a:t>
            </a:r>
            <a:r>
              <a:rPr lang="fr-FR" sz="2800" dirty="0" err="1"/>
              <a:t>claris</a:t>
            </a:r>
            <a:r>
              <a:rPr lang="fr-FR" sz="2800" dirty="0"/>
              <a:t> </a:t>
            </a:r>
            <a:r>
              <a:rPr lang="fr-FR" sz="2800" dirty="0" err="1"/>
              <a:t>latratibus</a:t>
            </a:r>
            <a:r>
              <a:rPr lang="fr-FR" sz="2800" dirty="0"/>
              <a:t> </a:t>
            </a:r>
            <a:r>
              <a:rPr lang="fr-FR" sz="2800" dirty="0" err="1"/>
              <a:t>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verum</a:t>
            </a:r>
            <a:r>
              <a:rPr lang="fr-FR" sz="2800" dirty="0"/>
              <a:t> </a:t>
            </a:r>
            <a:r>
              <a:rPr lang="fr-FR" sz="2800" dirty="0" err="1"/>
              <a:t>etiam</a:t>
            </a:r>
            <a:r>
              <a:rPr lang="fr-FR" sz="2800" dirty="0"/>
              <a:t> ventis </a:t>
            </a:r>
            <a:r>
              <a:rPr lang="fr-FR" sz="2800" dirty="0" err="1"/>
              <a:t>volucrique</a:t>
            </a:r>
            <a:r>
              <a:rPr lang="fr-FR" sz="2800" dirty="0"/>
              <a:t> </a:t>
            </a:r>
            <a:r>
              <a:rPr lang="fr-FR" sz="2800" b="1" dirty="0" err="1"/>
              <a:t>fugacior</a:t>
            </a:r>
            <a:r>
              <a:rPr lang="fr-FR" sz="2800" dirty="0"/>
              <a:t> aura,</a:t>
            </a:r>
            <a:br>
              <a:rPr lang="fr-FR" sz="2800" dirty="0"/>
            </a:br>
            <a:r>
              <a:rPr lang="fr-FR" sz="2800" dirty="0"/>
              <a:t>(at bene si </a:t>
            </a:r>
            <a:r>
              <a:rPr lang="fr-FR" sz="2800" dirty="0" err="1"/>
              <a:t>noris</a:t>
            </a:r>
            <a:r>
              <a:rPr lang="fr-FR" sz="2800" dirty="0"/>
              <a:t>, </a:t>
            </a:r>
            <a:r>
              <a:rPr lang="fr-FR" sz="2800" dirty="0" err="1"/>
              <a:t>pigeat</a:t>
            </a:r>
            <a:r>
              <a:rPr lang="fr-FR" sz="2800" dirty="0"/>
              <a:t> </a:t>
            </a:r>
            <a:r>
              <a:rPr lang="fr-FR" sz="2800" dirty="0" err="1"/>
              <a:t>fugisse</a:t>
            </a:r>
            <a:r>
              <a:rPr lang="fr-FR" sz="2800" dirty="0"/>
              <a:t>, </a:t>
            </a:r>
            <a:r>
              <a:rPr lang="fr-FR" sz="2800" dirty="0" err="1"/>
              <a:t>morasque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ipsa</a:t>
            </a:r>
            <a:r>
              <a:rPr lang="fr-FR" sz="2800" dirty="0"/>
              <a:t> tuas damnes et me </a:t>
            </a:r>
            <a:r>
              <a:rPr lang="fr-FR" sz="2800" dirty="0" err="1"/>
              <a:t>retinere</a:t>
            </a:r>
            <a:r>
              <a:rPr lang="fr-FR" sz="2800" dirty="0"/>
              <a:t> </a:t>
            </a:r>
            <a:r>
              <a:rPr lang="fr-FR" sz="2800" dirty="0" err="1"/>
              <a:t>labores</a:t>
            </a:r>
            <a:r>
              <a:rPr lang="fr-FR" sz="2800" dirty="0"/>
              <a:t>).</a:t>
            </a:r>
            <a:endParaRPr lang="nl-BE" sz="2800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12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Saevior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indomitis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/>
              <a:t>eadem</a:t>
            </a:r>
            <a:r>
              <a:rPr lang="fr-FR" sz="2800" dirty="0"/>
              <a:t> </a:t>
            </a:r>
            <a:r>
              <a:rPr lang="fr-FR" sz="2800" dirty="0" err="1"/>
              <a:t>Galatea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iuvencis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durior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annosa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quercu</a:t>
            </a:r>
            <a:r>
              <a:rPr lang="fr-FR" sz="2800" dirty="0"/>
              <a:t>, </a:t>
            </a:r>
            <a:r>
              <a:rPr lang="fr-FR" sz="2800" b="1" dirty="0" err="1"/>
              <a:t>fallacior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undis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lentior</a:t>
            </a:r>
            <a:r>
              <a:rPr lang="fr-FR" sz="2800" dirty="0"/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salicis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virgis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u="sng" dirty="0"/>
              <a:t>et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vitibus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albis</a:t>
            </a:r>
            <a:r>
              <a:rPr lang="fr-FR" sz="2800" dirty="0"/>
              <a:t>,		</a:t>
            </a:r>
            <a:br>
              <a:rPr lang="fr-FR" sz="2800" dirty="0"/>
            </a:br>
            <a:r>
              <a:rPr lang="fr-FR" sz="2800" dirty="0" err="1">
                <a:solidFill>
                  <a:srgbClr val="FF0000"/>
                </a:solidFill>
              </a:rPr>
              <a:t>his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b="1" dirty="0" err="1"/>
              <a:t>inmobilior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scopulis</a:t>
            </a:r>
            <a:r>
              <a:rPr lang="fr-FR" sz="2800" dirty="0"/>
              <a:t>, </a:t>
            </a:r>
            <a:r>
              <a:rPr lang="fr-FR" sz="2800" b="1" dirty="0" err="1"/>
              <a:t>violentior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amne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>
                <a:solidFill>
                  <a:srgbClr val="FF0000"/>
                </a:solidFill>
              </a:rPr>
              <a:t>laudato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pavone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b="1" dirty="0" err="1"/>
              <a:t>superbior</a:t>
            </a:r>
            <a:r>
              <a:rPr lang="fr-FR" sz="2800" dirty="0"/>
              <a:t>, </a:t>
            </a:r>
            <a:r>
              <a:rPr lang="fr-FR" sz="2800" b="1" dirty="0" err="1"/>
              <a:t>acrior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igni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asperior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tribulis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0070C0"/>
                </a:solidFill>
              </a:rPr>
              <a:t>feta</a:t>
            </a:r>
            <a:r>
              <a:rPr lang="fr-FR" sz="2800" dirty="0"/>
              <a:t> </a:t>
            </a:r>
            <a:r>
              <a:rPr lang="fr-FR" sz="2800" b="1" dirty="0" err="1"/>
              <a:t>truculentior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ursa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surdior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aequoribus</a:t>
            </a:r>
            <a:r>
              <a:rPr lang="fr-FR" sz="2800" dirty="0"/>
              <a:t>, </a:t>
            </a:r>
            <a:r>
              <a:rPr lang="fr-FR" sz="2800" dirty="0" err="1">
                <a:solidFill>
                  <a:srgbClr val="0070C0"/>
                </a:solidFill>
              </a:rPr>
              <a:t>calcato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b="1" dirty="0" err="1"/>
              <a:t>inmitior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hydro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quod </a:t>
            </a:r>
            <a:r>
              <a:rPr lang="fr-FR" sz="2800" dirty="0" err="1"/>
              <a:t>praecipue</a:t>
            </a:r>
            <a:r>
              <a:rPr lang="fr-FR" sz="2800" dirty="0"/>
              <a:t> </a:t>
            </a:r>
            <a:r>
              <a:rPr lang="fr-FR" sz="2800" dirty="0" err="1"/>
              <a:t>vellem</a:t>
            </a:r>
            <a:r>
              <a:rPr lang="fr-FR" sz="2800" dirty="0"/>
              <a:t> </a:t>
            </a:r>
            <a:r>
              <a:rPr lang="fr-FR" sz="2800" dirty="0" err="1"/>
              <a:t>tibi</a:t>
            </a:r>
            <a:r>
              <a:rPr lang="fr-FR" sz="2800" dirty="0"/>
              <a:t> </a:t>
            </a:r>
            <a:r>
              <a:rPr lang="fr-FR" sz="2800" dirty="0" err="1"/>
              <a:t>demere</a:t>
            </a:r>
            <a:r>
              <a:rPr lang="fr-FR" sz="2800" dirty="0"/>
              <a:t> </a:t>
            </a:r>
            <a:r>
              <a:rPr lang="fr-FR" sz="2800" dirty="0" err="1"/>
              <a:t>possem</a:t>
            </a:r>
            <a:r>
              <a:rPr lang="fr-FR" sz="2800" dirty="0" smtClean="0"/>
              <a:t>,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non </a:t>
            </a:r>
            <a:r>
              <a:rPr lang="fr-FR" sz="2800" dirty="0" err="1"/>
              <a:t>tantum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cervo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00B050"/>
                </a:solidFill>
              </a:rPr>
              <a:t>claris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>
                <a:solidFill>
                  <a:srgbClr val="00B050"/>
                </a:solidFill>
              </a:rPr>
              <a:t>latratibus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verum</a:t>
            </a:r>
            <a:r>
              <a:rPr lang="fr-FR" sz="2800" dirty="0"/>
              <a:t> </a:t>
            </a:r>
            <a:r>
              <a:rPr lang="fr-FR" sz="2800" dirty="0" err="1"/>
              <a:t>etiam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ventis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0070C0"/>
                </a:solidFill>
              </a:rPr>
              <a:t>volucrique</a:t>
            </a:r>
            <a:r>
              <a:rPr lang="fr-FR" sz="2800" dirty="0"/>
              <a:t> </a:t>
            </a:r>
            <a:r>
              <a:rPr lang="fr-FR" sz="2800" b="1" dirty="0" err="1"/>
              <a:t>fugacior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aura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(at bene si </a:t>
            </a:r>
            <a:r>
              <a:rPr lang="fr-FR" sz="2800" dirty="0" err="1"/>
              <a:t>noris</a:t>
            </a:r>
            <a:r>
              <a:rPr lang="fr-FR" sz="2800" dirty="0"/>
              <a:t>, </a:t>
            </a:r>
            <a:r>
              <a:rPr lang="fr-FR" sz="2800" dirty="0" err="1"/>
              <a:t>pigeat</a:t>
            </a:r>
            <a:r>
              <a:rPr lang="fr-FR" sz="2800" dirty="0"/>
              <a:t> </a:t>
            </a:r>
            <a:r>
              <a:rPr lang="fr-FR" sz="2800" dirty="0" err="1"/>
              <a:t>fugisse</a:t>
            </a:r>
            <a:r>
              <a:rPr lang="fr-FR" sz="2800" dirty="0"/>
              <a:t>, </a:t>
            </a:r>
            <a:r>
              <a:rPr lang="fr-FR" sz="2800" dirty="0" err="1"/>
              <a:t>morasque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ipsa</a:t>
            </a:r>
            <a:r>
              <a:rPr lang="fr-FR" sz="2800" dirty="0"/>
              <a:t> tuas damnes et me </a:t>
            </a:r>
            <a:r>
              <a:rPr lang="fr-FR" sz="2800" dirty="0" err="1"/>
              <a:t>retinere</a:t>
            </a:r>
            <a:r>
              <a:rPr lang="fr-FR" sz="2800" dirty="0"/>
              <a:t> </a:t>
            </a:r>
            <a:r>
              <a:rPr lang="fr-FR" sz="2800" dirty="0" err="1"/>
              <a:t>labores</a:t>
            </a:r>
            <a:r>
              <a:rPr lang="fr-FR" sz="2800" dirty="0"/>
              <a:t>).</a:t>
            </a:r>
            <a:endParaRPr lang="nl-BE" sz="2800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9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8050"/>
          <a:stretch/>
        </p:blipFill>
        <p:spPr>
          <a:xfrm>
            <a:off x="1187624" y="-17868"/>
            <a:ext cx="6816436" cy="6922049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11019" r="11931" b="9352"/>
          <a:stretch/>
        </p:blipFill>
        <p:spPr bwMode="auto">
          <a:xfrm>
            <a:off x="1547664" y="404664"/>
            <a:ext cx="2938072" cy="223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/>
          <a:stretch/>
        </p:blipFill>
        <p:spPr bwMode="auto">
          <a:xfrm>
            <a:off x="0" y="0"/>
            <a:ext cx="91794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20362" y="6093296"/>
            <a:ext cx="393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saivior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indomitis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iuvencis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658940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" y="3977"/>
            <a:ext cx="9203018" cy="68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620362" y="5949280"/>
            <a:ext cx="3377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durior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annosa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quercu</a:t>
            </a:r>
            <a:endParaRPr lang="nl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9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err="1"/>
              <a:t>Candidior</a:t>
            </a:r>
            <a:r>
              <a:rPr lang="fr-FR" sz="2800" dirty="0"/>
              <a:t> folio </a:t>
            </a:r>
            <a:r>
              <a:rPr lang="fr-FR" sz="2800" dirty="0" err="1" smtClean="0"/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dirty="0" err="1"/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/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23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folio </a:t>
            </a:r>
            <a:r>
              <a:rPr lang="fr-FR" sz="2800" dirty="0" err="1" smtClean="0"/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dirty="0" err="1"/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/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2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folio </a:t>
            </a:r>
            <a:r>
              <a:rPr lang="fr-FR" sz="2800" dirty="0" err="1" smtClean="0"/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dirty="0" err="1"/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/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5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folio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floridior</a:t>
            </a:r>
            <a:r>
              <a:rPr lang="fr-FR" sz="2800" dirty="0"/>
              <a:t> </a:t>
            </a:r>
            <a:r>
              <a:rPr lang="fr-FR" sz="2800" dirty="0" err="1"/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16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folio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/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44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/>
              <a:t>Candidior</a:t>
            </a:r>
            <a:r>
              <a:rPr lang="fr-FR" sz="2800" dirty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folio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nivei</a:t>
            </a:r>
            <a:r>
              <a:rPr lang="fr-FR" sz="2800" dirty="0" smtClean="0"/>
              <a:t>, </a:t>
            </a:r>
            <a:r>
              <a:rPr lang="fr-FR" sz="2800" dirty="0" err="1" smtClean="0"/>
              <a:t>Galatea</a:t>
            </a:r>
            <a:r>
              <a:rPr lang="fr-FR" sz="2800" dirty="0" smtClean="0"/>
              <a:t>, </a:t>
            </a:r>
            <a:r>
              <a:rPr lang="fr-FR" sz="2800" b="1" dirty="0" err="1">
                <a:solidFill>
                  <a:srgbClr val="0070C0"/>
                </a:solidFill>
              </a:rPr>
              <a:t>ligustri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b="1" dirty="0" err="1"/>
              <a:t>floridior</a:t>
            </a:r>
            <a:r>
              <a:rPr lang="fr-FR" sz="2800" dirty="0"/>
              <a:t> </a:t>
            </a:r>
            <a:r>
              <a:rPr lang="fr-FR" sz="2800" dirty="0" err="1">
                <a:solidFill>
                  <a:srgbClr val="FF0000"/>
                </a:solidFill>
              </a:rPr>
              <a:t>pratis</a:t>
            </a:r>
            <a:r>
              <a:rPr lang="fr-FR" sz="2800" dirty="0"/>
              <a:t>, </a:t>
            </a:r>
            <a:r>
              <a:rPr lang="fr-FR" sz="2800" dirty="0" err="1"/>
              <a:t>longa</a:t>
            </a:r>
            <a:r>
              <a:rPr lang="fr-FR" sz="2800" dirty="0"/>
              <a:t> </a:t>
            </a:r>
            <a:r>
              <a:rPr lang="fr-FR" sz="2800" dirty="0" err="1"/>
              <a:t>procerior</a:t>
            </a:r>
            <a:r>
              <a:rPr lang="fr-FR" sz="2800" dirty="0"/>
              <a:t> </a:t>
            </a:r>
            <a:r>
              <a:rPr lang="fr-FR" sz="2800" dirty="0" err="1" smtClean="0"/>
              <a:t>alno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splendidior</a:t>
            </a:r>
            <a:r>
              <a:rPr lang="fr-FR" sz="2800" dirty="0"/>
              <a:t> vitro, </a:t>
            </a:r>
            <a:r>
              <a:rPr lang="fr-FR" sz="2800" dirty="0" err="1"/>
              <a:t>tenero</a:t>
            </a:r>
            <a:r>
              <a:rPr lang="fr-FR" sz="2800" dirty="0"/>
              <a:t> </a:t>
            </a:r>
            <a:r>
              <a:rPr lang="fr-FR" sz="2800" dirty="0" err="1"/>
              <a:t>lascivior</a:t>
            </a:r>
            <a:r>
              <a:rPr lang="fr-FR" sz="2800" dirty="0"/>
              <a:t> </a:t>
            </a:r>
            <a:r>
              <a:rPr lang="fr-FR" sz="2800" dirty="0" err="1"/>
              <a:t>haedo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levior</a:t>
            </a:r>
            <a:r>
              <a:rPr lang="fr-FR" sz="2800" dirty="0"/>
              <a:t> </a:t>
            </a:r>
            <a:r>
              <a:rPr lang="fr-FR" sz="2800" dirty="0" err="1"/>
              <a:t>adsiduo</a:t>
            </a:r>
            <a:r>
              <a:rPr lang="fr-FR" sz="2800" dirty="0"/>
              <a:t> </a:t>
            </a:r>
            <a:r>
              <a:rPr lang="fr-FR" sz="2800" dirty="0" err="1"/>
              <a:t>detritis</a:t>
            </a:r>
            <a:r>
              <a:rPr lang="fr-FR" sz="2800" dirty="0"/>
              <a:t> </a:t>
            </a:r>
            <a:r>
              <a:rPr lang="fr-FR" sz="2800" dirty="0" err="1"/>
              <a:t>aequore</a:t>
            </a:r>
            <a:r>
              <a:rPr lang="fr-FR" sz="2800" dirty="0"/>
              <a:t> </a:t>
            </a:r>
            <a:r>
              <a:rPr lang="fr-FR" sz="2800" dirty="0" err="1"/>
              <a:t>conchis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solibus</a:t>
            </a:r>
            <a:r>
              <a:rPr lang="fr-FR" sz="2800" dirty="0"/>
              <a:t> </a:t>
            </a:r>
            <a:r>
              <a:rPr lang="fr-FR" sz="2800" dirty="0" err="1"/>
              <a:t>hibernis</a:t>
            </a:r>
            <a:r>
              <a:rPr lang="fr-FR" sz="2800" dirty="0"/>
              <a:t>, </a:t>
            </a:r>
            <a:r>
              <a:rPr lang="fr-FR" sz="2800" dirty="0" err="1"/>
              <a:t>aestiva</a:t>
            </a:r>
            <a:r>
              <a:rPr lang="fr-FR" sz="2800" dirty="0"/>
              <a:t> </a:t>
            </a:r>
            <a:r>
              <a:rPr lang="fr-FR" sz="2800" dirty="0" err="1"/>
              <a:t>gratior</a:t>
            </a:r>
            <a:r>
              <a:rPr lang="fr-FR" sz="2800" dirty="0"/>
              <a:t> </a:t>
            </a:r>
            <a:r>
              <a:rPr lang="fr-FR" sz="2800" dirty="0" err="1"/>
              <a:t>umbra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mobilior</a:t>
            </a:r>
            <a:r>
              <a:rPr lang="fr-FR" sz="2800" dirty="0"/>
              <a:t> </a:t>
            </a:r>
            <a:r>
              <a:rPr lang="fr-FR" sz="2800" dirty="0" err="1"/>
              <a:t>damma</a:t>
            </a:r>
            <a:r>
              <a:rPr lang="fr-FR" sz="2800" dirty="0"/>
              <a:t>, </a:t>
            </a:r>
            <a:r>
              <a:rPr lang="fr-FR" sz="2800" dirty="0" err="1"/>
              <a:t>platano</a:t>
            </a:r>
            <a:r>
              <a:rPr lang="fr-FR" sz="2800" dirty="0"/>
              <a:t> </a:t>
            </a:r>
            <a:r>
              <a:rPr lang="fr-FR" sz="2800" dirty="0" err="1"/>
              <a:t>conspectior</a:t>
            </a:r>
            <a:r>
              <a:rPr lang="fr-FR" sz="2800" dirty="0"/>
              <a:t> </a:t>
            </a:r>
            <a:r>
              <a:rPr lang="fr-FR" sz="2800" dirty="0" err="1"/>
              <a:t>alta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lucidior</a:t>
            </a:r>
            <a:r>
              <a:rPr lang="fr-FR" sz="2800" dirty="0"/>
              <a:t> </a:t>
            </a:r>
            <a:r>
              <a:rPr lang="fr-FR" sz="2800" dirty="0" err="1"/>
              <a:t>glacie</a:t>
            </a:r>
            <a:r>
              <a:rPr lang="fr-FR" sz="2800" dirty="0"/>
              <a:t>, </a:t>
            </a:r>
            <a:r>
              <a:rPr lang="fr-FR" sz="2800" dirty="0" err="1"/>
              <a:t>matura</a:t>
            </a:r>
            <a:r>
              <a:rPr lang="fr-FR" sz="2800" dirty="0"/>
              <a:t> </a:t>
            </a:r>
            <a:r>
              <a:rPr lang="fr-FR" sz="2800" dirty="0" err="1"/>
              <a:t>dulcior</a:t>
            </a:r>
            <a:r>
              <a:rPr lang="fr-FR" sz="2800" dirty="0"/>
              <a:t> </a:t>
            </a:r>
            <a:r>
              <a:rPr lang="fr-FR" sz="2800" dirty="0" err="1" smtClean="0"/>
              <a:t>uva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 err="1"/>
              <a:t>mollior</a:t>
            </a:r>
            <a:r>
              <a:rPr lang="fr-FR" sz="2800" dirty="0"/>
              <a:t> et </a:t>
            </a:r>
            <a:r>
              <a:rPr lang="fr-FR" sz="2800" dirty="0" err="1"/>
              <a:t>cycni</a:t>
            </a:r>
            <a:r>
              <a:rPr lang="fr-FR" sz="2800" dirty="0"/>
              <a:t> </a:t>
            </a:r>
            <a:r>
              <a:rPr lang="fr-FR" sz="2800" dirty="0" err="1"/>
              <a:t>plumis</a:t>
            </a:r>
            <a:r>
              <a:rPr lang="fr-FR" sz="2800" dirty="0"/>
              <a:t> et </a:t>
            </a:r>
            <a:r>
              <a:rPr lang="fr-FR" sz="2800" dirty="0" err="1"/>
              <a:t>lacte</a:t>
            </a:r>
            <a:r>
              <a:rPr lang="fr-FR" sz="2800" dirty="0"/>
              <a:t> </a:t>
            </a:r>
            <a:r>
              <a:rPr lang="fr-FR" sz="2800" dirty="0" err="1"/>
              <a:t>coacto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/>
              <a:t>et, si non </a:t>
            </a:r>
            <a:r>
              <a:rPr lang="fr-FR" sz="2800" dirty="0" err="1"/>
              <a:t>fugias</a:t>
            </a:r>
            <a:r>
              <a:rPr lang="fr-FR" sz="2800" dirty="0"/>
              <a:t>, </a:t>
            </a:r>
            <a:r>
              <a:rPr lang="fr-FR" sz="2800" dirty="0" err="1"/>
              <a:t>riguo</a:t>
            </a:r>
            <a:r>
              <a:rPr lang="fr-FR" sz="2800" dirty="0"/>
              <a:t> </a:t>
            </a:r>
            <a:r>
              <a:rPr lang="fr-FR" sz="2800" dirty="0" err="1"/>
              <a:t>formosior</a:t>
            </a:r>
            <a:r>
              <a:rPr lang="fr-FR" sz="2800" dirty="0"/>
              <a:t> </a:t>
            </a:r>
            <a:r>
              <a:rPr lang="fr-FR" sz="2800" dirty="0" err="1"/>
              <a:t>horto</a:t>
            </a:r>
            <a:r>
              <a:rPr lang="fr-FR" sz="2800" dirty="0"/>
              <a:t>.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69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601</Words>
  <Application>Microsoft Office PowerPoint</Application>
  <PresentationFormat>Diavoorstelling (4:3)</PresentationFormat>
  <Paragraphs>72</Paragraphs>
  <Slides>31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Acis en Galatea Metamorphoses, 13.789-869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  <vt:lpstr>PowerPoint-presentatie</vt:lpstr>
      <vt:lpstr>PowerPoint-presentatie</vt:lpstr>
      <vt:lpstr>PowerPoint-presentatie</vt:lpstr>
      <vt:lpstr>PowerPoint-presentatie</vt:lpstr>
    </vt:vector>
  </TitlesOfParts>
  <Company>Karel de Grote-Hogeschool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Hulstaert Kristien</dc:creator>
  <cp:lastModifiedBy>Hulstaert Kristien</cp:lastModifiedBy>
  <cp:revision>17</cp:revision>
  <dcterms:created xsi:type="dcterms:W3CDTF">2016-12-02T15:16:28Z</dcterms:created>
  <dcterms:modified xsi:type="dcterms:W3CDTF">2019-01-11T09:02:57Z</dcterms:modified>
</cp:coreProperties>
</file>